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3" r:id="rId8"/>
    <p:sldId id="266"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7F9646-195A-446C-8502-8418904C3608}" type="doc">
      <dgm:prSet loTypeId="urn:microsoft.com/office/officeart/2005/8/layout/radial6" loCatId="cycle" qsTypeId="urn:microsoft.com/office/officeart/2005/8/quickstyle/simple1" qsCatId="simple" csTypeId="urn:microsoft.com/office/officeart/2005/8/colors/accent3_3" csCatId="accent3" phldr="1"/>
      <dgm:spPr/>
      <dgm:t>
        <a:bodyPr/>
        <a:lstStyle/>
        <a:p>
          <a:endParaRPr lang="en-US"/>
        </a:p>
      </dgm:t>
    </dgm:pt>
    <dgm:pt modelId="{CD77BAED-E18A-4441-85B8-892E88445895}">
      <dgm:prSet phldrT="[Text]"/>
      <dgm:spPr/>
      <dgm:t>
        <a:bodyPr/>
        <a:lstStyle/>
        <a:p>
          <a:r>
            <a:rPr lang="en-US" b="1" dirty="0" smtClean="0">
              <a:solidFill>
                <a:schemeClr val="tx1"/>
              </a:solidFill>
            </a:rPr>
            <a:t>PUNE</a:t>
          </a:r>
          <a:endParaRPr lang="en-US" b="1" dirty="0">
            <a:solidFill>
              <a:schemeClr val="tx1"/>
            </a:solidFill>
          </a:endParaRPr>
        </a:p>
      </dgm:t>
    </dgm:pt>
    <dgm:pt modelId="{4268926B-27B5-4663-941C-03490C21D198}" type="parTrans" cxnId="{8C2A26BE-27DD-4DC4-AF8D-86E23673204F}">
      <dgm:prSet/>
      <dgm:spPr/>
      <dgm:t>
        <a:bodyPr/>
        <a:lstStyle/>
        <a:p>
          <a:endParaRPr lang="en-US"/>
        </a:p>
      </dgm:t>
    </dgm:pt>
    <dgm:pt modelId="{C2370E27-7615-4734-B460-79ADEE04D777}" type="sibTrans" cxnId="{8C2A26BE-27DD-4DC4-AF8D-86E23673204F}">
      <dgm:prSet/>
      <dgm:spPr/>
      <dgm:t>
        <a:bodyPr/>
        <a:lstStyle/>
        <a:p>
          <a:endParaRPr lang="en-US"/>
        </a:p>
      </dgm:t>
    </dgm:pt>
    <dgm:pt modelId="{BE434C6C-764F-494E-9C36-B4EA0A70ABB4}">
      <dgm:prSet phldrT="[Text]"/>
      <dgm:spPr/>
      <dgm:t>
        <a:bodyPr/>
        <a:lstStyle/>
        <a:p>
          <a:r>
            <a:rPr lang="en-US" b="1" dirty="0" smtClean="0">
              <a:solidFill>
                <a:schemeClr val="tx1"/>
              </a:solidFill>
            </a:rPr>
            <a:t>Homes</a:t>
          </a:r>
          <a:endParaRPr lang="en-US" b="1" dirty="0">
            <a:solidFill>
              <a:schemeClr val="tx1"/>
            </a:solidFill>
          </a:endParaRPr>
        </a:p>
      </dgm:t>
    </dgm:pt>
    <dgm:pt modelId="{790C411B-5CF4-4B36-9208-5BA991D1206A}" type="parTrans" cxnId="{35B83DD2-42CC-409D-924B-B85773799E91}">
      <dgm:prSet/>
      <dgm:spPr/>
      <dgm:t>
        <a:bodyPr/>
        <a:lstStyle/>
        <a:p>
          <a:endParaRPr lang="en-US"/>
        </a:p>
      </dgm:t>
    </dgm:pt>
    <dgm:pt modelId="{E42C4903-AB4C-4FB2-9902-4021D5D201C9}" type="sibTrans" cxnId="{35B83DD2-42CC-409D-924B-B85773799E91}">
      <dgm:prSet/>
      <dgm:spPr/>
      <dgm:t>
        <a:bodyPr/>
        <a:lstStyle/>
        <a:p>
          <a:endParaRPr lang="en-US"/>
        </a:p>
      </dgm:t>
    </dgm:pt>
    <dgm:pt modelId="{C60FF141-7EB5-4818-910C-E5F02B21EBF1}">
      <dgm:prSet phldrT="[Text]"/>
      <dgm:spPr/>
      <dgm:t>
        <a:bodyPr/>
        <a:lstStyle/>
        <a:p>
          <a:r>
            <a:rPr lang="en-US" b="1" dirty="0" smtClean="0">
              <a:solidFill>
                <a:schemeClr val="tx1"/>
              </a:solidFill>
            </a:rPr>
            <a:t>College</a:t>
          </a:r>
          <a:endParaRPr lang="en-US" b="1" dirty="0">
            <a:solidFill>
              <a:schemeClr val="tx1"/>
            </a:solidFill>
          </a:endParaRPr>
        </a:p>
      </dgm:t>
    </dgm:pt>
    <dgm:pt modelId="{66DB2297-93DB-45E9-8C34-A6CAF024D20C}" type="parTrans" cxnId="{4AC3E541-B2D0-4984-BA90-8D65E289EC49}">
      <dgm:prSet/>
      <dgm:spPr/>
      <dgm:t>
        <a:bodyPr/>
        <a:lstStyle/>
        <a:p>
          <a:endParaRPr lang="en-US"/>
        </a:p>
      </dgm:t>
    </dgm:pt>
    <dgm:pt modelId="{5F5459BE-212B-4FDD-9BEE-07568455015B}" type="sibTrans" cxnId="{4AC3E541-B2D0-4984-BA90-8D65E289EC49}">
      <dgm:prSet/>
      <dgm:spPr/>
      <dgm:t>
        <a:bodyPr/>
        <a:lstStyle/>
        <a:p>
          <a:endParaRPr lang="en-US"/>
        </a:p>
      </dgm:t>
    </dgm:pt>
    <dgm:pt modelId="{28D90C93-52FD-438D-92A3-4F06E40A18C9}">
      <dgm:prSet phldrT="[Text]"/>
      <dgm:spPr/>
      <dgm:t>
        <a:bodyPr/>
        <a:lstStyle/>
        <a:p>
          <a:r>
            <a:rPr lang="en-US" b="1" dirty="0" smtClean="0">
              <a:solidFill>
                <a:schemeClr val="tx1"/>
              </a:solidFill>
            </a:rPr>
            <a:t>Recycling</a:t>
          </a:r>
          <a:endParaRPr lang="en-US" b="1" dirty="0">
            <a:solidFill>
              <a:schemeClr val="tx1"/>
            </a:solidFill>
          </a:endParaRPr>
        </a:p>
      </dgm:t>
    </dgm:pt>
    <dgm:pt modelId="{B00B9D81-6D37-4C79-830F-347807D97C2E}" type="parTrans" cxnId="{C5B88CD7-8876-40F6-9FC6-1C82F1A31420}">
      <dgm:prSet/>
      <dgm:spPr/>
      <dgm:t>
        <a:bodyPr/>
        <a:lstStyle/>
        <a:p>
          <a:endParaRPr lang="en-US"/>
        </a:p>
      </dgm:t>
    </dgm:pt>
    <dgm:pt modelId="{2CB5462A-E95C-4C77-B324-E8E56989A37A}" type="sibTrans" cxnId="{C5B88CD7-8876-40F6-9FC6-1C82F1A31420}">
      <dgm:prSet/>
      <dgm:spPr/>
      <dgm:t>
        <a:bodyPr/>
        <a:lstStyle/>
        <a:p>
          <a:endParaRPr lang="en-US" b="1">
            <a:solidFill>
              <a:schemeClr val="tx1"/>
            </a:solidFill>
          </a:endParaRPr>
        </a:p>
      </dgm:t>
    </dgm:pt>
    <dgm:pt modelId="{56DC3435-6D64-4183-A9A3-2002C3D38156}">
      <dgm:prSet phldrT="[Text]"/>
      <dgm:spPr/>
      <dgm:t>
        <a:bodyPr/>
        <a:lstStyle/>
        <a:p>
          <a:r>
            <a:rPr lang="en-US" b="1" dirty="0" smtClean="0">
              <a:solidFill>
                <a:schemeClr val="tx1"/>
              </a:solidFill>
            </a:rPr>
            <a:t>Shops</a:t>
          </a:r>
          <a:endParaRPr lang="en-US" b="1" dirty="0">
            <a:solidFill>
              <a:schemeClr val="tx1"/>
            </a:solidFill>
          </a:endParaRPr>
        </a:p>
      </dgm:t>
    </dgm:pt>
    <dgm:pt modelId="{79EDEE75-4E53-4538-88DC-E5E812F3B30F}" type="parTrans" cxnId="{3A13DDBE-5812-448D-9711-DAF00095F298}">
      <dgm:prSet/>
      <dgm:spPr/>
      <dgm:t>
        <a:bodyPr/>
        <a:lstStyle/>
        <a:p>
          <a:endParaRPr lang="en-US"/>
        </a:p>
      </dgm:t>
    </dgm:pt>
    <dgm:pt modelId="{AD4129D3-E222-4B5F-B8E3-846A0FE3C854}" type="sibTrans" cxnId="{3A13DDBE-5812-448D-9711-DAF00095F298}">
      <dgm:prSet/>
      <dgm:spPr/>
      <dgm:t>
        <a:bodyPr/>
        <a:lstStyle/>
        <a:p>
          <a:endParaRPr lang="en-US"/>
        </a:p>
      </dgm:t>
    </dgm:pt>
    <dgm:pt modelId="{9E9A87B7-E824-4491-81FC-3C63DFC02ABB}" type="pres">
      <dgm:prSet presAssocID="{9C7F9646-195A-446C-8502-8418904C3608}" presName="Name0" presStyleCnt="0">
        <dgm:presLayoutVars>
          <dgm:chMax val="1"/>
          <dgm:dir/>
          <dgm:animLvl val="ctr"/>
          <dgm:resizeHandles val="exact"/>
        </dgm:presLayoutVars>
      </dgm:prSet>
      <dgm:spPr/>
      <dgm:t>
        <a:bodyPr/>
        <a:lstStyle/>
        <a:p>
          <a:endParaRPr lang="en-US"/>
        </a:p>
      </dgm:t>
    </dgm:pt>
    <dgm:pt modelId="{D28ABC27-4CE7-4182-9267-555ADC80BB16}" type="pres">
      <dgm:prSet presAssocID="{CD77BAED-E18A-4441-85B8-892E88445895}" presName="centerShape" presStyleLbl="node0" presStyleIdx="0" presStyleCnt="1"/>
      <dgm:spPr/>
      <dgm:t>
        <a:bodyPr/>
        <a:lstStyle/>
        <a:p>
          <a:endParaRPr lang="en-US"/>
        </a:p>
      </dgm:t>
    </dgm:pt>
    <dgm:pt modelId="{AF3C5C71-618E-4646-8853-7BD3D2E5CAE6}" type="pres">
      <dgm:prSet presAssocID="{BE434C6C-764F-494E-9C36-B4EA0A70ABB4}" presName="node" presStyleLbl="node1" presStyleIdx="0" presStyleCnt="4">
        <dgm:presLayoutVars>
          <dgm:bulletEnabled val="1"/>
        </dgm:presLayoutVars>
      </dgm:prSet>
      <dgm:spPr/>
      <dgm:t>
        <a:bodyPr/>
        <a:lstStyle/>
        <a:p>
          <a:endParaRPr lang="en-US"/>
        </a:p>
      </dgm:t>
    </dgm:pt>
    <dgm:pt modelId="{8D03DAD2-79CE-407E-AA15-8450C4E911B6}" type="pres">
      <dgm:prSet presAssocID="{BE434C6C-764F-494E-9C36-B4EA0A70ABB4}" presName="dummy" presStyleCnt="0"/>
      <dgm:spPr/>
    </dgm:pt>
    <dgm:pt modelId="{BA9DB343-5617-4D12-8B30-DDA332D68EB2}" type="pres">
      <dgm:prSet presAssocID="{E42C4903-AB4C-4FB2-9902-4021D5D201C9}" presName="sibTrans" presStyleLbl="sibTrans2D1" presStyleIdx="0" presStyleCnt="4"/>
      <dgm:spPr/>
      <dgm:t>
        <a:bodyPr/>
        <a:lstStyle/>
        <a:p>
          <a:endParaRPr lang="en-US"/>
        </a:p>
      </dgm:t>
    </dgm:pt>
    <dgm:pt modelId="{7B80C3E5-98C4-443B-ACA0-673BF9DE44BC}" type="pres">
      <dgm:prSet presAssocID="{C60FF141-7EB5-4818-910C-E5F02B21EBF1}" presName="node" presStyleLbl="node1" presStyleIdx="1" presStyleCnt="4">
        <dgm:presLayoutVars>
          <dgm:bulletEnabled val="1"/>
        </dgm:presLayoutVars>
      </dgm:prSet>
      <dgm:spPr/>
      <dgm:t>
        <a:bodyPr/>
        <a:lstStyle/>
        <a:p>
          <a:endParaRPr lang="en-US"/>
        </a:p>
      </dgm:t>
    </dgm:pt>
    <dgm:pt modelId="{FE995BFC-35F9-44A3-B45D-0EB1A1161D84}" type="pres">
      <dgm:prSet presAssocID="{C60FF141-7EB5-4818-910C-E5F02B21EBF1}" presName="dummy" presStyleCnt="0"/>
      <dgm:spPr/>
    </dgm:pt>
    <dgm:pt modelId="{BB6A34D5-5E48-491B-83AD-B1DF6B84F3FC}" type="pres">
      <dgm:prSet presAssocID="{5F5459BE-212B-4FDD-9BEE-07568455015B}" presName="sibTrans" presStyleLbl="sibTrans2D1" presStyleIdx="1" presStyleCnt="4"/>
      <dgm:spPr/>
      <dgm:t>
        <a:bodyPr/>
        <a:lstStyle/>
        <a:p>
          <a:endParaRPr lang="en-US"/>
        </a:p>
      </dgm:t>
    </dgm:pt>
    <dgm:pt modelId="{101C25A4-AD68-4F6B-9390-2E6D21D743D5}" type="pres">
      <dgm:prSet presAssocID="{28D90C93-52FD-438D-92A3-4F06E40A18C9}" presName="node" presStyleLbl="node1" presStyleIdx="2" presStyleCnt="4">
        <dgm:presLayoutVars>
          <dgm:bulletEnabled val="1"/>
        </dgm:presLayoutVars>
      </dgm:prSet>
      <dgm:spPr/>
      <dgm:t>
        <a:bodyPr/>
        <a:lstStyle/>
        <a:p>
          <a:endParaRPr lang="en-US"/>
        </a:p>
      </dgm:t>
    </dgm:pt>
    <dgm:pt modelId="{61C0E0B5-D170-4C34-AFA6-673A2C51905F}" type="pres">
      <dgm:prSet presAssocID="{28D90C93-52FD-438D-92A3-4F06E40A18C9}" presName="dummy" presStyleCnt="0"/>
      <dgm:spPr/>
    </dgm:pt>
    <dgm:pt modelId="{B766922A-E5F7-4D67-90F5-CB47F81E19CE}" type="pres">
      <dgm:prSet presAssocID="{2CB5462A-E95C-4C77-B324-E8E56989A37A}" presName="sibTrans" presStyleLbl="sibTrans2D1" presStyleIdx="2" presStyleCnt="4"/>
      <dgm:spPr/>
      <dgm:t>
        <a:bodyPr/>
        <a:lstStyle/>
        <a:p>
          <a:endParaRPr lang="en-US"/>
        </a:p>
      </dgm:t>
    </dgm:pt>
    <dgm:pt modelId="{188D83C4-5554-4D18-B065-366095986DC6}" type="pres">
      <dgm:prSet presAssocID="{56DC3435-6D64-4183-A9A3-2002C3D38156}" presName="node" presStyleLbl="node1" presStyleIdx="3" presStyleCnt="4">
        <dgm:presLayoutVars>
          <dgm:bulletEnabled val="1"/>
        </dgm:presLayoutVars>
      </dgm:prSet>
      <dgm:spPr/>
      <dgm:t>
        <a:bodyPr/>
        <a:lstStyle/>
        <a:p>
          <a:endParaRPr lang="en-US"/>
        </a:p>
      </dgm:t>
    </dgm:pt>
    <dgm:pt modelId="{4E9631C3-11FD-44CA-827A-27D20F3FBA3F}" type="pres">
      <dgm:prSet presAssocID="{56DC3435-6D64-4183-A9A3-2002C3D38156}" presName="dummy" presStyleCnt="0"/>
      <dgm:spPr/>
    </dgm:pt>
    <dgm:pt modelId="{C93AD914-9135-44EA-B13E-D56D76BA23AC}" type="pres">
      <dgm:prSet presAssocID="{AD4129D3-E222-4B5F-B8E3-846A0FE3C854}" presName="sibTrans" presStyleLbl="sibTrans2D1" presStyleIdx="3" presStyleCnt="4"/>
      <dgm:spPr/>
      <dgm:t>
        <a:bodyPr/>
        <a:lstStyle/>
        <a:p>
          <a:endParaRPr lang="en-US"/>
        </a:p>
      </dgm:t>
    </dgm:pt>
  </dgm:ptLst>
  <dgm:cxnLst>
    <dgm:cxn modelId="{C5B88CD7-8876-40F6-9FC6-1C82F1A31420}" srcId="{CD77BAED-E18A-4441-85B8-892E88445895}" destId="{28D90C93-52FD-438D-92A3-4F06E40A18C9}" srcOrd="2" destOrd="0" parTransId="{B00B9D81-6D37-4C79-830F-347807D97C2E}" sibTransId="{2CB5462A-E95C-4C77-B324-E8E56989A37A}"/>
    <dgm:cxn modelId="{639B7ECC-03C2-4A19-906F-796733740643}" type="presOf" srcId="{28D90C93-52FD-438D-92A3-4F06E40A18C9}" destId="{101C25A4-AD68-4F6B-9390-2E6D21D743D5}" srcOrd="0" destOrd="0" presId="urn:microsoft.com/office/officeart/2005/8/layout/radial6"/>
    <dgm:cxn modelId="{2A322249-BAC3-49D6-BF96-11CF89D032C6}" type="presOf" srcId="{CD77BAED-E18A-4441-85B8-892E88445895}" destId="{D28ABC27-4CE7-4182-9267-555ADC80BB16}" srcOrd="0" destOrd="0" presId="urn:microsoft.com/office/officeart/2005/8/layout/radial6"/>
    <dgm:cxn modelId="{35B83DD2-42CC-409D-924B-B85773799E91}" srcId="{CD77BAED-E18A-4441-85B8-892E88445895}" destId="{BE434C6C-764F-494E-9C36-B4EA0A70ABB4}" srcOrd="0" destOrd="0" parTransId="{790C411B-5CF4-4B36-9208-5BA991D1206A}" sibTransId="{E42C4903-AB4C-4FB2-9902-4021D5D201C9}"/>
    <dgm:cxn modelId="{3A13DDBE-5812-448D-9711-DAF00095F298}" srcId="{CD77BAED-E18A-4441-85B8-892E88445895}" destId="{56DC3435-6D64-4183-A9A3-2002C3D38156}" srcOrd="3" destOrd="0" parTransId="{79EDEE75-4E53-4538-88DC-E5E812F3B30F}" sibTransId="{AD4129D3-E222-4B5F-B8E3-846A0FE3C854}"/>
    <dgm:cxn modelId="{8CE05883-6E7B-4864-9433-FD9C476F1AC4}" type="presOf" srcId="{C60FF141-7EB5-4818-910C-E5F02B21EBF1}" destId="{7B80C3E5-98C4-443B-ACA0-673BF9DE44BC}" srcOrd="0" destOrd="0" presId="urn:microsoft.com/office/officeart/2005/8/layout/radial6"/>
    <dgm:cxn modelId="{07871DE7-798E-4F6A-97D8-B43F7D4C7910}" type="presOf" srcId="{2CB5462A-E95C-4C77-B324-E8E56989A37A}" destId="{B766922A-E5F7-4D67-90F5-CB47F81E19CE}" srcOrd="0" destOrd="0" presId="urn:microsoft.com/office/officeart/2005/8/layout/radial6"/>
    <dgm:cxn modelId="{2F338EDC-1308-49F7-8E87-2ACE13D7161E}" type="presOf" srcId="{E42C4903-AB4C-4FB2-9902-4021D5D201C9}" destId="{BA9DB343-5617-4D12-8B30-DDA332D68EB2}" srcOrd="0" destOrd="0" presId="urn:microsoft.com/office/officeart/2005/8/layout/radial6"/>
    <dgm:cxn modelId="{3EF58A8A-44B6-4F42-AB61-61C364A1DF3C}" type="presOf" srcId="{9C7F9646-195A-446C-8502-8418904C3608}" destId="{9E9A87B7-E824-4491-81FC-3C63DFC02ABB}" srcOrd="0" destOrd="0" presId="urn:microsoft.com/office/officeart/2005/8/layout/radial6"/>
    <dgm:cxn modelId="{34767B98-1FA4-4285-AD55-9BCB19CDEC2D}" type="presOf" srcId="{AD4129D3-E222-4B5F-B8E3-846A0FE3C854}" destId="{C93AD914-9135-44EA-B13E-D56D76BA23AC}" srcOrd="0" destOrd="0" presId="urn:microsoft.com/office/officeart/2005/8/layout/radial6"/>
    <dgm:cxn modelId="{DD9BD3FB-07B8-4797-83A7-0738743FD00F}" type="presOf" srcId="{5F5459BE-212B-4FDD-9BEE-07568455015B}" destId="{BB6A34D5-5E48-491B-83AD-B1DF6B84F3FC}" srcOrd="0" destOrd="0" presId="urn:microsoft.com/office/officeart/2005/8/layout/radial6"/>
    <dgm:cxn modelId="{004E59CA-E695-4428-8455-B19A62B689DE}" type="presOf" srcId="{56DC3435-6D64-4183-A9A3-2002C3D38156}" destId="{188D83C4-5554-4D18-B065-366095986DC6}" srcOrd="0" destOrd="0" presId="urn:microsoft.com/office/officeart/2005/8/layout/radial6"/>
    <dgm:cxn modelId="{4AC3E541-B2D0-4984-BA90-8D65E289EC49}" srcId="{CD77BAED-E18A-4441-85B8-892E88445895}" destId="{C60FF141-7EB5-4818-910C-E5F02B21EBF1}" srcOrd="1" destOrd="0" parTransId="{66DB2297-93DB-45E9-8C34-A6CAF024D20C}" sibTransId="{5F5459BE-212B-4FDD-9BEE-07568455015B}"/>
    <dgm:cxn modelId="{03CCAF3F-5927-47BD-9559-0DBCFB36B32D}" type="presOf" srcId="{BE434C6C-764F-494E-9C36-B4EA0A70ABB4}" destId="{AF3C5C71-618E-4646-8853-7BD3D2E5CAE6}" srcOrd="0" destOrd="0" presId="urn:microsoft.com/office/officeart/2005/8/layout/radial6"/>
    <dgm:cxn modelId="{8C2A26BE-27DD-4DC4-AF8D-86E23673204F}" srcId="{9C7F9646-195A-446C-8502-8418904C3608}" destId="{CD77BAED-E18A-4441-85B8-892E88445895}" srcOrd="0" destOrd="0" parTransId="{4268926B-27B5-4663-941C-03490C21D198}" sibTransId="{C2370E27-7615-4734-B460-79ADEE04D777}"/>
    <dgm:cxn modelId="{3C55158B-3B21-4519-9EA8-CFAFC7A370D4}" type="presParOf" srcId="{9E9A87B7-E824-4491-81FC-3C63DFC02ABB}" destId="{D28ABC27-4CE7-4182-9267-555ADC80BB16}" srcOrd="0" destOrd="0" presId="urn:microsoft.com/office/officeart/2005/8/layout/radial6"/>
    <dgm:cxn modelId="{6E4C54CA-3747-493A-9789-C4A1DB18D5DB}" type="presParOf" srcId="{9E9A87B7-E824-4491-81FC-3C63DFC02ABB}" destId="{AF3C5C71-618E-4646-8853-7BD3D2E5CAE6}" srcOrd="1" destOrd="0" presId="urn:microsoft.com/office/officeart/2005/8/layout/radial6"/>
    <dgm:cxn modelId="{1855754E-4BD3-45E9-971D-A33669EDE158}" type="presParOf" srcId="{9E9A87B7-E824-4491-81FC-3C63DFC02ABB}" destId="{8D03DAD2-79CE-407E-AA15-8450C4E911B6}" srcOrd="2" destOrd="0" presId="urn:microsoft.com/office/officeart/2005/8/layout/radial6"/>
    <dgm:cxn modelId="{6C51046E-33EE-4A5D-85EE-F213922EFDFD}" type="presParOf" srcId="{9E9A87B7-E824-4491-81FC-3C63DFC02ABB}" destId="{BA9DB343-5617-4D12-8B30-DDA332D68EB2}" srcOrd="3" destOrd="0" presId="urn:microsoft.com/office/officeart/2005/8/layout/radial6"/>
    <dgm:cxn modelId="{6E66D04E-C574-4F9C-8014-DED8B4E3A51D}" type="presParOf" srcId="{9E9A87B7-E824-4491-81FC-3C63DFC02ABB}" destId="{7B80C3E5-98C4-443B-ACA0-673BF9DE44BC}" srcOrd="4" destOrd="0" presId="urn:microsoft.com/office/officeart/2005/8/layout/radial6"/>
    <dgm:cxn modelId="{1B52D05E-D6F1-4CD8-A9B8-6CF59E64C580}" type="presParOf" srcId="{9E9A87B7-E824-4491-81FC-3C63DFC02ABB}" destId="{FE995BFC-35F9-44A3-B45D-0EB1A1161D84}" srcOrd="5" destOrd="0" presId="urn:microsoft.com/office/officeart/2005/8/layout/radial6"/>
    <dgm:cxn modelId="{785DAB51-0CCF-4E01-B936-DE0A75F0E57B}" type="presParOf" srcId="{9E9A87B7-E824-4491-81FC-3C63DFC02ABB}" destId="{BB6A34D5-5E48-491B-83AD-B1DF6B84F3FC}" srcOrd="6" destOrd="0" presId="urn:microsoft.com/office/officeart/2005/8/layout/radial6"/>
    <dgm:cxn modelId="{A08883A8-F54D-44D8-8B0B-AADC2F290C07}" type="presParOf" srcId="{9E9A87B7-E824-4491-81FC-3C63DFC02ABB}" destId="{101C25A4-AD68-4F6B-9390-2E6D21D743D5}" srcOrd="7" destOrd="0" presId="urn:microsoft.com/office/officeart/2005/8/layout/radial6"/>
    <dgm:cxn modelId="{5D5F5911-E469-4071-9474-5FCA403CBC42}" type="presParOf" srcId="{9E9A87B7-E824-4491-81FC-3C63DFC02ABB}" destId="{61C0E0B5-D170-4C34-AFA6-673A2C51905F}" srcOrd="8" destOrd="0" presId="urn:microsoft.com/office/officeart/2005/8/layout/radial6"/>
    <dgm:cxn modelId="{C8E44F09-13DE-4F31-A866-F5CB780AEE81}" type="presParOf" srcId="{9E9A87B7-E824-4491-81FC-3C63DFC02ABB}" destId="{B766922A-E5F7-4D67-90F5-CB47F81E19CE}" srcOrd="9" destOrd="0" presId="urn:microsoft.com/office/officeart/2005/8/layout/radial6"/>
    <dgm:cxn modelId="{7DFCD433-3417-40A2-8899-86E6D17206D8}" type="presParOf" srcId="{9E9A87B7-E824-4491-81FC-3C63DFC02ABB}" destId="{188D83C4-5554-4D18-B065-366095986DC6}" srcOrd="10" destOrd="0" presId="urn:microsoft.com/office/officeart/2005/8/layout/radial6"/>
    <dgm:cxn modelId="{94605F62-E0DD-406C-9017-C493A1AC005B}" type="presParOf" srcId="{9E9A87B7-E824-4491-81FC-3C63DFC02ABB}" destId="{4E9631C3-11FD-44CA-827A-27D20F3FBA3F}" srcOrd="11" destOrd="0" presId="urn:microsoft.com/office/officeart/2005/8/layout/radial6"/>
    <dgm:cxn modelId="{EC81D227-A706-4D70-B6D0-9DE2B85AE662}" type="presParOf" srcId="{9E9A87B7-E824-4491-81FC-3C63DFC02ABB}" destId="{C93AD914-9135-44EA-B13E-D56D76BA23A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3AD914-9135-44EA-B13E-D56D76BA23AC}">
      <dsp:nvSpPr>
        <dsp:cNvPr id="0" name=""/>
        <dsp:cNvSpPr/>
      </dsp:nvSpPr>
      <dsp:spPr>
        <a:xfrm>
          <a:off x="2548335" y="605235"/>
          <a:ext cx="4047329" cy="4047329"/>
        </a:xfrm>
        <a:prstGeom prst="blockArc">
          <a:avLst>
            <a:gd name="adj1" fmla="val 10800000"/>
            <a:gd name="adj2" fmla="val 16200000"/>
            <a:gd name="adj3" fmla="val 4637"/>
          </a:avLst>
        </a:prstGeom>
        <a:solidFill>
          <a:schemeClr val="accent3">
            <a:shade val="90000"/>
            <a:hueOff val="218895"/>
            <a:satOff val="-3532"/>
            <a:lumOff val="218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66922A-E5F7-4D67-90F5-CB47F81E19CE}">
      <dsp:nvSpPr>
        <dsp:cNvPr id="0" name=""/>
        <dsp:cNvSpPr/>
      </dsp:nvSpPr>
      <dsp:spPr>
        <a:xfrm>
          <a:off x="2548335" y="605235"/>
          <a:ext cx="4047329" cy="4047329"/>
        </a:xfrm>
        <a:prstGeom prst="blockArc">
          <a:avLst>
            <a:gd name="adj1" fmla="val 5400000"/>
            <a:gd name="adj2" fmla="val 10800000"/>
            <a:gd name="adj3" fmla="val 4637"/>
          </a:avLst>
        </a:prstGeom>
        <a:solidFill>
          <a:schemeClr val="accent3">
            <a:shade val="90000"/>
            <a:hueOff val="145930"/>
            <a:satOff val="-2355"/>
            <a:lumOff val="1454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6A34D5-5E48-491B-83AD-B1DF6B84F3FC}">
      <dsp:nvSpPr>
        <dsp:cNvPr id="0" name=""/>
        <dsp:cNvSpPr/>
      </dsp:nvSpPr>
      <dsp:spPr>
        <a:xfrm>
          <a:off x="2548335" y="605235"/>
          <a:ext cx="4047329" cy="4047329"/>
        </a:xfrm>
        <a:prstGeom prst="blockArc">
          <a:avLst>
            <a:gd name="adj1" fmla="val 0"/>
            <a:gd name="adj2" fmla="val 5400000"/>
            <a:gd name="adj3" fmla="val 4637"/>
          </a:avLst>
        </a:prstGeom>
        <a:solidFill>
          <a:schemeClr val="accent3">
            <a:shade val="90000"/>
            <a:hueOff val="72965"/>
            <a:satOff val="-1177"/>
            <a:lumOff val="72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9DB343-5617-4D12-8B30-DDA332D68EB2}">
      <dsp:nvSpPr>
        <dsp:cNvPr id="0" name=""/>
        <dsp:cNvSpPr/>
      </dsp:nvSpPr>
      <dsp:spPr>
        <a:xfrm>
          <a:off x="2548335" y="605235"/>
          <a:ext cx="4047329" cy="4047329"/>
        </a:xfrm>
        <a:prstGeom prst="blockArc">
          <a:avLst>
            <a:gd name="adj1" fmla="val 16200000"/>
            <a:gd name="adj2" fmla="val 0"/>
            <a:gd name="adj3" fmla="val 4637"/>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8ABC27-4CE7-4182-9267-555ADC80BB16}">
      <dsp:nvSpPr>
        <dsp:cNvPr id="0" name=""/>
        <dsp:cNvSpPr/>
      </dsp:nvSpPr>
      <dsp:spPr>
        <a:xfrm>
          <a:off x="3641080" y="1697980"/>
          <a:ext cx="1861839" cy="1861839"/>
        </a:xfrm>
        <a:prstGeom prst="ellipse">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dirty="0" smtClean="0">
              <a:solidFill>
                <a:schemeClr val="tx1"/>
              </a:solidFill>
            </a:rPr>
            <a:t>PUNE</a:t>
          </a:r>
          <a:endParaRPr lang="en-US" sz="4000" b="1" kern="1200" dirty="0">
            <a:solidFill>
              <a:schemeClr val="tx1"/>
            </a:solidFill>
          </a:endParaRPr>
        </a:p>
      </dsp:txBody>
      <dsp:txXfrm>
        <a:off x="3641080" y="1697980"/>
        <a:ext cx="1861839" cy="1861839"/>
      </dsp:txXfrm>
    </dsp:sp>
    <dsp:sp modelId="{AF3C5C71-618E-4646-8853-7BD3D2E5CAE6}">
      <dsp:nvSpPr>
        <dsp:cNvPr id="0" name=""/>
        <dsp:cNvSpPr/>
      </dsp:nvSpPr>
      <dsp:spPr>
        <a:xfrm>
          <a:off x="3920356" y="509"/>
          <a:ext cx="1303287" cy="1303287"/>
        </a:xfrm>
        <a:prstGeom prst="ellipse">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Homes</a:t>
          </a:r>
          <a:endParaRPr lang="en-US" sz="1700" b="1" kern="1200" dirty="0">
            <a:solidFill>
              <a:schemeClr val="tx1"/>
            </a:solidFill>
          </a:endParaRPr>
        </a:p>
      </dsp:txBody>
      <dsp:txXfrm>
        <a:off x="3920356" y="509"/>
        <a:ext cx="1303287" cy="1303287"/>
      </dsp:txXfrm>
    </dsp:sp>
    <dsp:sp modelId="{7B80C3E5-98C4-443B-ACA0-673BF9DE44BC}">
      <dsp:nvSpPr>
        <dsp:cNvPr id="0" name=""/>
        <dsp:cNvSpPr/>
      </dsp:nvSpPr>
      <dsp:spPr>
        <a:xfrm>
          <a:off x="5897102" y="1977256"/>
          <a:ext cx="1303287" cy="1303287"/>
        </a:xfrm>
        <a:prstGeom prst="ellipse">
          <a:avLst/>
        </a:prstGeom>
        <a:solidFill>
          <a:schemeClr val="accent3">
            <a:shade val="80000"/>
            <a:hueOff val="72970"/>
            <a:satOff val="-477"/>
            <a:lumOff val="8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College</a:t>
          </a:r>
          <a:endParaRPr lang="en-US" sz="1700" b="1" kern="1200" dirty="0">
            <a:solidFill>
              <a:schemeClr val="tx1"/>
            </a:solidFill>
          </a:endParaRPr>
        </a:p>
      </dsp:txBody>
      <dsp:txXfrm>
        <a:off x="5897102" y="1977256"/>
        <a:ext cx="1303287" cy="1303287"/>
      </dsp:txXfrm>
    </dsp:sp>
    <dsp:sp modelId="{101C25A4-AD68-4F6B-9390-2E6D21D743D5}">
      <dsp:nvSpPr>
        <dsp:cNvPr id="0" name=""/>
        <dsp:cNvSpPr/>
      </dsp:nvSpPr>
      <dsp:spPr>
        <a:xfrm>
          <a:off x="3920356" y="3954002"/>
          <a:ext cx="1303287" cy="1303287"/>
        </a:xfrm>
        <a:prstGeom prst="ellipse">
          <a:avLst/>
        </a:prstGeom>
        <a:solidFill>
          <a:schemeClr val="accent3">
            <a:shade val="80000"/>
            <a:hueOff val="145939"/>
            <a:satOff val="-954"/>
            <a:lumOff val="163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Recycling</a:t>
          </a:r>
          <a:endParaRPr lang="en-US" sz="1700" b="1" kern="1200" dirty="0">
            <a:solidFill>
              <a:schemeClr val="tx1"/>
            </a:solidFill>
          </a:endParaRPr>
        </a:p>
      </dsp:txBody>
      <dsp:txXfrm>
        <a:off x="3920356" y="3954002"/>
        <a:ext cx="1303287" cy="1303287"/>
      </dsp:txXfrm>
    </dsp:sp>
    <dsp:sp modelId="{188D83C4-5554-4D18-B065-366095986DC6}">
      <dsp:nvSpPr>
        <dsp:cNvPr id="0" name=""/>
        <dsp:cNvSpPr/>
      </dsp:nvSpPr>
      <dsp:spPr>
        <a:xfrm>
          <a:off x="1943609" y="1977256"/>
          <a:ext cx="1303287" cy="1303287"/>
        </a:xfrm>
        <a:prstGeom prst="ellipse">
          <a:avLst/>
        </a:prstGeom>
        <a:solidFill>
          <a:schemeClr val="accent3">
            <a:shade val="80000"/>
            <a:hueOff val="218909"/>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Shops</a:t>
          </a:r>
          <a:endParaRPr lang="en-US" sz="1700" b="1" kern="1200" dirty="0">
            <a:solidFill>
              <a:schemeClr val="tx1"/>
            </a:solidFill>
          </a:endParaRPr>
        </a:p>
      </dsp:txBody>
      <dsp:txXfrm>
        <a:off x="1943609" y="1977256"/>
        <a:ext cx="1303287" cy="130328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0" y="457200"/>
            <a:ext cx="9144000" cy="2743200"/>
          </a:xfrm>
          <a:prstGeom prst="rect">
            <a:avLst/>
          </a:prstGeom>
        </p:spPr>
        <p:txBody>
          <a:bodyPr wrap="none" fromWordArt="1">
            <a:prstTxWarp prst="textDeflate">
              <a:avLst>
                <a:gd name="adj" fmla="val 26227"/>
              </a:avLst>
            </a:prstTxWarp>
          </a:bodyPr>
          <a:lstStyle/>
          <a:p>
            <a:pPr algn="ctr" rtl="0"/>
            <a:r>
              <a:rPr lang="en-US" sz="3600" kern="10" spc="0" dirty="0" smtClean="0">
                <a:ln w="9525">
                  <a:solidFill>
                    <a:srgbClr val="000000"/>
                  </a:solidFill>
                  <a:round/>
                  <a:headEnd/>
                  <a:tailEnd/>
                </a:ln>
                <a:solidFill>
                  <a:srgbClr val="00B050"/>
                </a:solidFill>
                <a:effectLst/>
                <a:latin typeface="Impact"/>
              </a:rPr>
              <a:t>Schools &amp; colleges for</a:t>
            </a:r>
          </a:p>
          <a:p>
            <a:pPr algn="ctr" rtl="0"/>
            <a:r>
              <a:rPr lang="en-US" sz="3600" kern="10" spc="0" dirty="0" smtClean="0">
                <a:ln w="9525">
                  <a:solidFill>
                    <a:srgbClr val="000000"/>
                  </a:solidFill>
                  <a:round/>
                  <a:headEnd/>
                  <a:tailEnd/>
                </a:ln>
                <a:solidFill>
                  <a:srgbClr val="00B050"/>
                </a:solidFill>
                <a:effectLst/>
                <a:latin typeface="Impact"/>
              </a:rPr>
              <a:t>“Plastic Garbage Free Pune</a:t>
            </a:r>
            <a:endParaRPr lang="en-US" sz="3600" kern="10" spc="0" dirty="0">
              <a:ln w="9525">
                <a:solidFill>
                  <a:srgbClr val="000000"/>
                </a:solidFill>
                <a:round/>
                <a:headEnd/>
                <a:tailEnd/>
              </a:ln>
              <a:solidFill>
                <a:srgbClr val="00B050"/>
              </a:solidFill>
              <a:effectLst/>
              <a:latin typeface="Impact"/>
            </a:endParaRPr>
          </a:p>
        </p:txBody>
      </p:sp>
      <p:pic>
        <p:nvPicPr>
          <p:cNvPr id="1027" name="Picture 3"/>
          <p:cNvPicPr>
            <a:picLocks noChangeAspect="1" noChangeArrowheads="1"/>
          </p:cNvPicPr>
          <p:nvPr/>
        </p:nvPicPr>
        <p:blipFill>
          <a:blip r:embed="rId2" cstate="print"/>
          <a:srcRect/>
          <a:stretch>
            <a:fillRect/>
          </a:stretch>
        </p:blipFill>
        <p:spPr bwMode="auto">
          <a:xfrm>
            <a:off x="0" y="3200400"/>
            <a:ext cx="3657600" cy="36576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4191000" y="3143251"/>
            <a:ext cx="4953000" cy="3714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990600" y="1045741"/>
            <a:ext cx="5413531" cy="3602459"/>
          </a:xfrm>
          <a:prstGeom prst="rect">
            <a:avLst/>
          </a:prstGeom>
          <a:noFill/>
          <a:ln w="9525">
            <a:noFill/>
            <a:miter lim="800000"/>
            <a:headEnd/>
            <a:tailEnd/>
          </a:ln>
          <a:effectLst/>
        </p:spPr>
      </p:pic>
      <p:sp>
        <p:nvSpPr>
          <p:cNvPr id="2" name="Title 1"/>
          <p:cNvSpPr>
            <a:spLocks noGrp="1"/>
          </p:cNvSpPr>
          <p:nvPr>
            <p:ph type="title"/>
          </p:nvPr>
        </p:nvSpPr>
        <p:spPr>
          <a:xfrm>
            <a:off x="3429000" y="274638"/>
            <a:ext cx="5257800" cy="1143000"/>
          </a:xfrm>
        </p:spPr>
        <p:txBody>
          <a:bodyPr>
            <a:noAutofit/>
          </a:bodyPr>
          <a:lstStyle/>
          <a:p>
            <a:r>
              <a:rPr lang="en-US" sz="7200" dirty="0" smtClean="0"/>
              <a:t>Pick Up</a:t>
            </a:r>
            <a:endParaRPr lang="en-US" sz="7200" dirty="0"/>
          </a:p>
        </p:txBody>
      </p:sp>
      <p:sp>
        <p:nvSpPr>
          <p:cNvPr id="3" name="Content Placeholder 2"/>
          <p:cNvSpPr>
            <a:spLocks noGrp="1"/>
          </p:cNvSpPr>
          <p:nvPr>
            <p:ph idx="1"/>
          </p:nvPr>
        </p:nvSpPr>
        <p:spPr>
          <a:xfrm>
            <a:off x="0" y="4343400"/>
            <a:ext cx="9144000" cy="2438400"/>
          </a:xfrm>
        </p:spPr>
        <p:txBody>
          <a:bodyPr>
            <a:normAutofit/>
          </a:bodyPr>
          <a:lstStyle/>
          <a:p>
            <a:pPr algn="ctr"/>
            <a:r>
              <a:rPr lang="en-US" sz="4400" b="1" dirty="0" smtClean="0"/>
              <a:t>All the collected material will be picked up on the same day of collection</a:t>
            </a:r>
            <a:endParaRPr lang="en-US"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Turn EVS into Adventure  Various Activities</a:t>
            </a: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0" y="1371600"/>
            <a:ext cx="9144000" cy="5486400"/>
          </a:xfrm>
        </p:spPr>
        <p:txBody>
          <a:bodyPr>
            <a:normAutofit fontScale="925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Research –Adopt a stream : Stream profiling</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Website updating on condition of streams</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Adopt a ward – College will adopt a ward</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Green Bridge – decentralize Bio-STP on Nalas</a:t>
            </a:r>
          </a:p>
          <a:p>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Plastic Garbage Free Pune</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Engineering for plastic Garbage freedom</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Field visits</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Dedication to River is Destruction of Corruption: A next step after Anna’s Rally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Plastic  Garbage Free Pune</a:t>
            </a:r>
            <a:b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br>
            <a:endParaRPr lang="en-US" dirty="0"/>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3476625"/>
            <a:ext cx="4286250" cy="3381375"/>
          </a:xfrm>
          <a:prstGeom prst="rect">
            <a:avLst/>
          </a:prstGeom>
          <a:noFill/>
          <a:ln w="9525">
            <a:noFill/>
            <a:miter lim="800000"/>
            <a:headEnd/>
            <a:tailEnd/>
          </a:ln>
          <a:effectLst/>
        </p:spPr>
      </p:pic>
      <p:sp>
        <p:nvSpPr>
          <p:cNvPr id="9" name="Rectangle 8"/>
          <p:cNvSpPr/>
          <p:nvPr/>
        </p:nvSpPr>
        <p:spPr>
          <a:xfrm>
            <a:off x="0" y="381000"/>
            <a:ext cx="9144000" cy="1077218"/>
          </a:xfrm>
          <a:prstGeom prst="rect">
            <a:avLst/>
          </a:prstGeom>
        </p:spPr>
        <p:txBody>
          <a:bodyPr wrap="square">
            <a:spAutoFit/>
          </a:bodyPr>
          <a:lstStyle/>
          <a:p>
            <a:r>
              <a:rPr lang="en-US" sz="32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Clean Plastics at home – make it a tight bundle and bring to your EVS class</a:t>
            </a:r>
          </a:p>
        </p:txBody>
      </p:sp>
      <p:sp>
        <p:nvSpPr>
          <p:cNvPr id="10" name="Rectangle 9"/>
          <p:cNvSpPr/>
          <p:nvPr/>
        </p:nvSpPr>
        <p:spPr>
          <a:xfrm>
            <a:off x="4343400" y="1676400"/>
            <a:ext cx="4800600" cy="2554545"/>
          </a:xfrm>
          <a:prstGeom prst="rect">
            <a:avLst/>
          </a:prstGeom>
        </p:spPr>
        <p:txBody>
          <a:bodyPr wrap="square">
            <a:spAutoFit/>
          </a:bodyPr>
          <a:lstStyle/>
          <a:p>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Clean Garbage </a:t>
            </a:r>
            <a:r>
              <a:rPr lang="en-US" sz="4000" b="1" cap="all"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Management will collect </a:t>
            </a: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it @ 15 to 20 Rs a Kilo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Lets make it a fun Activity</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Each class will have four groups</a:t>
            </a:r>
          </a:p>
          <a:p>
            <a:r>
              <a:rPr lang="en-US" dirty="0" smtClean="0"/>
              <a:t>Names of the group after any thing in the Nature</a:t>
            </a:r>
          </a:p>
          <a:p>
            <a:r>
              <a:rPr lang="en-US" dirty="0" smtClean="0"/>
              <a:t>Points Charts displayed on the walls where groups will sit during EVS class</a:t>
            </a:r>
          </a:p>
          <a:p>
            <a:r>
              <a:rPr lang="en-US" dirty="0" smtClean="0"/>
              <a:t>Each group will have a leader selected by the students</a:t>
            </a:r>
          </a:p>
          <a:p>
            <a:r>
              <a:rPr lang="en-US" dirty="0" smtClean="0"/>
              <a:t>Points will be maintained on the charts with guidance from the EVS teachers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4495800" cy="914400"/>
          </a:xfrm>
        </p:spPr>
        <p:txBody>
          <a:bodyPr>
            <a:normAutofit/>
          </a:bodyPr>
          <a:lstStyle/>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Group Point Chart</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4" name="Content Placeholder 3"/>
          <p:cNvGraphicFramePr>
            <a:graphicFrameLocks noGrp="1"/>
          </p:cNvGraphicFramePr>
          <p:nvPr>
            <p:ph idx="1"/>
          </p:nvPr>
        </p:nvGraphicFramePr>
        <p:xfrm>
          <a:off x="0" y="1524000"/>
          <a:ext cx="9144001" cy="5543760"/>
        </p:xfrm>
        <a:graphic>
          <a:graphicData uri="http://schemas.openxmlformats.org/drawingml/2006/table">
            <a:tbl>
              <a:tblPr firstRow="1" bandRow="1">
                <a:tableStyleId>{5C22544A-7EE6-4342-B048-85BDC9FD1C3A}</a:tableStyleId>
              </a:tblPr>
              <a:tblGrid>
                <a:gridCol w="1410076"/>
                <a:gridCol w="861713"/>
                <a:gridCol w="783376"/>
                <a:gridCol w="789265"/>
                <a:gridCol w="908540"/>
                <a:gridCol w="908540"/>
                <a:gridCol w="908540"/>
                <a:gridCol w="908540"/>
                <a:gridCol w="981867"/>
                <a:gridCol w="683544"/>
              </a:tblGrid>
              <a:tr h="613200">
                <a:tc>
                  <a:txBody>
                    <a:bodyPr/>
                    <a:lstStyle/>
                    <a:p>
                      <a:r>
                        <a:rPr lang="en-US" dirty="0" smtClean="0"/>
                        <a:t>Date</a:t>
                      </a:r>
                      <a:endParaRPr lang="en-US" dirty="0"/>
                    </a:p>
                  </a:txBody>
                  <a:tcPr/>
                </a:tc>
                <a:tc>
                  <a:txBody>
                    <a:bodyPr/>
                    <a:lstStyle/>
                    <a:p>
                      <a:r>
                        <a:rPr lang="en-US" sz="2000" dirty="0" smtClean="0"/>
                        <a:t>Jun</a:t>
                      </a:r>
                      <a:endParaRPr lang="en-US" sz="2000" dirty="0"/>
                    </a:p>
                  </a:txBody>
                  <a:tcPr/>
                </a:tc>
                <a:tc>
                  <a:txBody>
                    <a:bodyPr/>
                    <a:lstStyle/>
                    <a:p>
                      <a:r>
                        <a:rPr lang="en-US" sz="2000" dirty="0" smtClean="0"/>
                        <a:t>Jul</a:t>
                      </a:r>
                      <a:endParaRPr lang="en-US" sz="2000" dirty="0"/>
                    </a:p>
                  </a:txBody>
                  <a:tcPr/>
                </a:tc>
                <a:tc>
                  <a:txBody>
                    <a:bodyPr/>
                    <a:lstStyle/>
                    <a:p>
                      <a:r>
                        <a:rPr lang="en-US" sz="2000" dirty="0" smtClean="0"/>
                        <a:t>Aug</a:t>
                      </a:r>
                      <a:endParaRPr lang="en-US" sz="2000" dirty="0"/>
                    </a:p>
                  </a:txBody>
                  <a:tcPr/>
                </a:tc>
                <a:tc>
                  <a:txBody>
                    <a:bodyPr/>
                    <a:lstStyle/>
                    <a:p>
                      <a:r>
                        <a:rPr lang="en-US" sz="2000" dirty="0" smtClean="0"/>
                        <a:t>Sep</a:t>
                      </a:r>
                      <a:endParaRPr lang="en-US" sz="2000" dirty="0"/>
                    </a:p>
                  </a:txBody>
                  <a:tcPr/>
                </a:tc>
                <a:tc>
                  <a:txBody>
                    <a:bodyPr/>
                    <a:lstStyle/>
                    <a:p>
                      <a:r>
                        <a:rPr lang="en-US" sz="2000" dirty="0" smtClean="0"/>
                        <a:t>Oct</a:t>
                      </a:r>
                      <a:endParaRPr lang="en-US" sz="2000" dirty="0"/>
                    </a:p>
                  </a:txBody>
                  <a:tcPr/>
                </a:tc>
                <a:tc>
                  <a:txBody>
                    <a:bodyPr/>
                    <a:lstStyle/>
                    <a:p>
                      <a:r>
                        <a:rPr lang="en-US" sz="2000" dirty="0" smtClean="0"/>
                        <a:t>Nov</a:t>
                      </a:r>
                      <a:endParaRPr lang="en-US" sz="2000" dirty="0"/>
                    </a:p>
                  </a:txBody>
                  <a:tcPr/>
                </a:tc>
                <a:tc>
                  <a:txBody>
                    <a:bodyPr/>
                    <a:lstStyle/>
                    <a:p>
                      <a:r>
                        <a:rPr lang="en-US" sz="2000" dirty="0" smtClean="0"/>
                        <a:t>Dec</a:t>
                      </a:r>
                      <a:endParaRPr lang="en-US" sz="2000" dirty="0"/>
                    </a:p>
                  </a:txBody>
                  <a:tcPr/>
                </a:tc>
                <a:tc>
                  <a:txBody>
                    <a:bodyPr/>
                    <a:lstStyle/>
                    <a:p>
                      <a:r>
                        <a:rPr lang="en-US" sz="2000" dirty="0" smtClean="0"/>
                        <a:t>Jan</a:t>
                      </a:r>
                      <a:endParaRPr lang="en-US" sz="2000" dirty="0"/>
                    </a:p>
                  </a:txBody>
                  <a:tcPr/>
                </a:tc>
                <a:tc>
                  <a:txBody>
                    <a:bodyPr/>
                    <a:lstStyle/>
                    <a:p>
                      <a:r>
                        <a:rPr lang="en-US" sz="2000" dirty="0" smtClean="0"/>
                        <a:t>Feb</a:t>
                      </a:r>
                      <a:endParaRPr lang="en-US" sz="2000" dirty="0"/>
                    </a:p>
                  </a:txBody>
                  <a:tcPr/>
                </a:tc>
              </a:tr>
              <a:tr h="613200">
                <a:tc>
                  <a:txBody>
                    <a:bodyPr/>
                    <a:lstStyle/>
                    <a:p>
                      <a:r>
                        <a:rPr lang="en-US" dirty="0" smtClean="0"/>
                        <a:t>Weight</a:t>
                      </a:r>
                      <a:r>
                        <a:rPr lang="en-US" baseline="0" dirty="0" smtClean="0"/>
                        <a:t>  KCP </a:t>
                      </a:r>
                      <a:endParaRPr lang="en-US" dirty="0" smtClean="0"/>
                    </a:p>
                    <a:p>
                      <a:r>
                        <a:rPr lang="en-US" sz="1200" b="0" dirty="0" smtClean="0"/>
                        <a:t>(convert is as per the chart)</a:t>
                      </a:r>
                      <a:r>
                        <a:rPr lang="en-US" dirty="0" smtClean="0"/>
                        <a:t> /10</a:t>
                      </a:r>
                      <a:endParaRPr lang="en-US"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613200">
                <a:tc>
                  <a:txBody>
                    <a:bodyPr/>
                    <a:lstStyle/>
                    <a:p>
                      <a:r>
                        <a:rPr lang="en-US" sz="1200" dirty="0" smtClean="0"/>
                        <a:t>Cleanliness/10</a:t>
                      </a:r>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3200">
                <a:tc>
                  <a:txBody>
                    <a:bodyPr/>
                    <a:lstStyle/>
                    <a:p>
                      <a:r>
                        <a:rPr lang="en-US" sz="1200" dirty="0" smtClean="0"/>
                        <a:t>Tidiness / 10</a:t>
                      </a:r>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6000">
                <a:tc>
                  <a:txBody>
                    <a:bodyPr/>
                    <a:lstStyle/>
                    <a:p>
                      <a:r>
                        <a:rPr lang="en-US" sz="1200" dirty="0" smtClean="0"/>
                        <a:t>Group </a:t>
                      </a:r>
                    </a:p>
                    <a:p>
                      <a:r>
                        <a:rPr lang="en-US" sz="1200" dirty="0" smtClean="0"/>
                        <a:t>Creativeness/ 10</a:t>
                      </a:r>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6000">
                <a:tc>
                  <a:txBody>
                    <a:bodyPr/>
                    <a:lstStyle/>
                    <a:p>
                      <a:r>
                        <a:rPr lang="en-US" sz="1200" dirty="0" smtClean="0"/>
                        <a:t>Group </a:t>
                      </a:r>
                    </a:p>
                    <a:p>
                      <a:r>
                        <a:rPr lang="en-US" sz="1200" dirty="0" smtClean="0"/>
                        <a:t>Discipline/10</a:t>
                      </a:r>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6000">
                <a:tc>
                  <a:txBody>
                    <a:bodyPr/>
                    <a:lstStyle/>
                    <a:p>
                      <a:r>
                        <a:rPr lang="en-US" sz="1200" dirty="0" smtClean="0"/>
                        <a:t>Group </a:t>
                      </a:r>
                    </a:p>
                    <a:p>
                      <a:r>
                        <a:rPr lang="en-US" sz="1200" dirty="0" smtClean="0"/>
                        <a:t>Initiative/10</a:t>
                      </a:r>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3200">
                <a:tc>
                  <a:txBody>
                    <a:bodyPr/>
                    <a:lstStyle/>
                    <a:p>
                      <a:r>
                        <a:rPr lang="en-US" sz="1400" dirty="0" smtClean="0">
                          <a:solidFill>
                            <a:srgbClr val="FF0000"/>
                          </a:solidFill>
                        </a:rPr>
                        <a:t>Total Points- 60 </a:t>
                      </a:r>
                      <a:endParaRPr lang="en-US" sz="1400" dirty="0">
                        <a:solidFill>
                          <a:srgbClr val="FF0000"/>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5" name="Title 1"/>
          <p:cNvSpPr txBox="1">
            <a:spLocks/>
          </p:cNvSpPr>
          <p:nvPr/>
        </p:nvSpPr>
        <p:spPr>
          <a:xfrm>
            <a:off x="0" y="685800"/>
            <a:ext cx="9144000" cy="8382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Group Name:</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Std &amp; Div:  </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886200" y="2286000"/>
            <a:ext cx="1714500" cy="1714500"/>
          </a:xfrm>
          <a:prstGeom prst="rect">
            <a:avLst/>
          </a:prstGeom>
          <a:noFill/>
          <a:ln w="9525">
            <a:noFill/>
            <a:miter lim="800000"/>
            <a:headEnd/>
            <a:tailEnd/>
          </a:ln>
          <a:effectLst/>
        </p:spPr>
      </p:pic>
      <p:sp>
        <p:nvSpPr>
          <p:cNvPr id="3" name="Content Placeholder 2"/>
          <p:cNvSpPr>
            <a:spLocks noGrp="1"/>
          </p:cNvSpPr>
          <p:nvPr>
            <p:ph idx="1"/>
          </p:nvPr>
        </p:nvSpPr>
        <p:spPr>
          <a:xfrm>
            <a:off x="4572000" y="1600200"/>
            <a:ext cx="4038600" cy="4525963"/>
          </a:xfrm>
        </p:spPr>
        <p:txBody>
          <a:bodyPr>
            <a:normAutofit/>
          </a:bodyPr>
          <a:lstStyle/>
          <a:p>
            <a:pPr marL="514350" indent="-514350"/>
            <a:r>
              <a:rPr lang="en-US" sz="4000" b="1" dirty="0" smtClean="0"/>
              <a:t>42 KCP = 6/10</a:t>
            </a:r>
          </a:p>
          <a:p>
            <a:pPr marL="514350" indent="-514350"/>
            <a:r>
              <a:rPr lang="en-US" sz="4000" b="1" dirty="0" smtClean="0"/>
              <a:t>49 KCP = 7/10</a:t>
            </a:r>
          </a:p>
          <a:p>
            <a:pPr marL="514350" indent="-514350"/>
            <a:r>
              <a:rPr lang="en-US" sz="4000" b="1" dirty="0" smtClean="0"/>
              <a:t>56 KCP = 8/10</a:t>
            </a:r>
          </a:p>
          <a:p>
            <a:pPr marL="514350" indent="-514350"/>
            <a:r>
              <a:rPr lang="en-US" sz="4000" b="1" dirty="0" smtClean="0"/>
              <a:t> 63 KCP = 9/10</a:t>
            </a:r>
          </a:p>
          <a:p>
            <a:pPr marL="514350" indent="-514350"/>
            <a:r>
              <a:rPr lang="en-US" sz="4000" b="1" dirty="0" smtClean="0"/>
              <a:t>70 KCP = 10/10. </a:t>
            </a:r>
          </a:p>
          <a:p>
            <a:endParaRPr lang="en-US" sz="4000" b="1" dirty="0"/>
          </a:p>
        </p:txBody>
      </p:sp>
      <p:sp>
        <p:nvSpPr>
          <p:cNvPr id="4" name="Rectangle 3"/>
          <p:cNvSpPr/>
          <p:nvPr/>
        </p:nvSpPr>
        <p:spPr>
          <a:xfrm>
            <a:off x="0" y="0"/>
            <a:ext cx="9144000" cy="1077218"/>
          </a:xfrm>
          <a:prstGeom prst="rect">
            <a:avLst/>
          </a:prstGeom>
        </p:spPr>
        <p:txBody>
          <a:bodyPr wrap="square">
            <a:spAutoFit/>
          </a:bodyPr>
          <a:lstStyle/>
          <a:p>
            <a:pPr marL="514350" indent="-514350"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EVS practical Marks will be as followed  </a:t>
            </a:r>
          </a:p>
          <a:p>
            <a:pPr marL="514350" indent="-514350"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KCP = Kilogram Clean Plastic</a:t>
            </a:r>
          </a:p>
        </p:txBody>
      </p:sp>
      <p:sp>
        <p:nvSpPr>
          <p:cNvPr id="5" name="Content Placeholder 2"/>
          <p:cNvSpPr txBox="1">
            <a:spLocks/>
          </p:cNvSpPr>
          <p:nvPr/>
        </p:nvSpPr>
        <p:spPr>
          <a:xfrm>
            <a:off x="609600" y="1752600"/>
            <a:ext cx="4038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07 KCP = 1/10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14 KCP = 2/10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22 KCP = 3/10</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b="1" dirty="0" smtClean="0"/>
              <a:t>28</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KCP = 4/10</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b="1" dirty="0" smtClean="0"/>
              <a:t>3</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5 KCP = 5/10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0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 y="5638800"/>
            <a:ext cx="8686800" cy="4873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Above 70 KCP a month will earn 1 Award Point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57200" y="6248400"/>
            <a:ext cx="8686800" cy="4873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Award Point = group felicitation with a trophy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Points Parameter</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Each parameter has 10 point, total points out of 60, which will be calculated out of 10 or as per the decision of the EVS teacher. (40 Marks are designated for projects in schools &amp; colleges)</a:t>
            </a:r>
          </a:p>
          <a:p>
            <a:r>
              <a:rPr lang="en-US" dirty="0" smtClean="0"/>
              <a:t>Award point is given only from the weight because the weight can exceed the given parameter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Clean Garbage Management Pvt. Ltd. Will come to collect it</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Content Placeholder 5" descr="IMG_4609.JPG"/>
          <p:cNvPicPr>
            <a:picLocks noGrp="1" noChangeAspect="1"/>
          </p:cNvPicPr>
          <p:nvPr>
            <p:ph idx="1"/>
          </p:nvPr>
        </p:nvPicPr>
        <p:blipFill>
          <a:blip r:embed="rId2" cstate="print"/>
          <a:stretch>
            <a:fillRect/>
          </a:stretch>
        </p:blipFill>
        <p:spPr>
          <a:xfrm>
            <a:off x="0" y="762000"/>
            <a:ext cx="9144000" cy="6096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374</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Turn EVS into Adventure  Various Activities</vt:lpstr>
      <vt:lpstr>Plastic  Garbage Free Pune </vt:lpstr>
      <vt:lpstr>Slide 4</vt:lpstr>
      <vt:lpstr>Lets make it a fun Activity</vt:lpstr>
      <vt:lpstr>Group Point Chart</vt:lpstr>
      <vt:lpstr>Slide 7</vt:lpstr>
      <vt:lpstr>Group Points Parameter</vt:lpstr>
      <vt:lpstr>Clean Garbage Management Pvt. Ltd. Will come to collect it</vt:lpstr>
      <vt:lpstr>Pick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Susan</cp:lastModifiedBy>
  <cp:revision>61</cp:revision>
  <dcterms:created xsi:type="dcterms:W3CDTF">2006-08-16T00:00:00Z</dcterms:created>
  <dcterms:modified xsi:type="dcterms:W3CDTF">2011-12-21T08:35:59Z</dcterms:modified>
</cp:coreProperties>
</file>