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3" r:id="rId8"/>
    <p:sldId id="266" r:id="rId9"/>
    <p:sldId id="267"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94"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7F9646-195A-446C-8502-8418904C3608}" type="doc">
      <dgm:prSet loTypeId="urn:microsoft.com/office/officeart/2005/8/layout/radial6" loCatId="cycle" qsTypeId="urn:microsoft.com/office/officeart/2005/8/quickstyle/simple1" qsCatId="simple" csTypeId="urn:microsoft.com/office/officeart/2005/8/colors/accent3_3" csCatId="accent3" phldr="1"/>
      <dgm:spPr/>
      <dgm:t>
        <a:bodyPr/>
        <a:lstStyle/>
        <a:p>
          <a:endParaRPr lang="en-US"/>
        </a:p>
      </dgm:t>
    </dgm:pt>
    <dgm:pt modelId="{CD77BAED-E18A-4441-85B8-892E88445895}">
      <dgm:prSet phldrT="[Text]"/>
      <dgm:spPr/>
      <dgm:t>
        <a:bodyPr/>
        <a:lstStyle/>
        <a:p>
          <a:r>
            <a:rPr lang="en-US" b="1" dirty="0" smtClean="0">
              <a:solidFill>
                <a:schemeClr val="tx1"/>
              </a:solidFill>
            </a:rPr>
            <a:t>PUNE</a:t>
          </a:r>
          <a:endParaRPr lang="en-US" b="1" dirty="0">
            <a:solidFill>
              <a:schemeClr val="tx1"/>
            </a:solidFill>
          </a:endParaRPr>
        </a:p>
      </dgm:t>
    </dgm:pt>
    <dgm:pt modelId="{4268926B-27B5-4663-941C-03490C21D198}" type="parTrans" cxnId="{8C2A26BE-27DD-4DC4-AF8D-86E23673204F}">
      <dgm:prSet/>
      <dgm:spPr/>
      <dgm:t>
        <a:bodyPr/>
        <a:lstStyle/>
        <a:p>
          <a:endParaRPr lang="en-US"/>
        </a:p>
      </dgm:t>
    </dgm:pt>
    <dgm:pt modelId="{C2370E27-7615-4734-B460-79ADEE04D777}" type="sibTrans" cxnId="{8C2A26BE-27DD-4DC4-AF8D-86E23673204F}">
      <dgm:prSet/>
      <dgm:spPr/>
      <dgm:t>
        <a:bodyPr/>
        <a:lstStyle/>
        <a:p>
          <a:endParaRPr lang="en-US"/>
        </a:p>
      </dgm:t>
    </dgm:pt>
    <dgm:pt modelId="{BE434C6C-764F-494E-9C36-B4EA0A70ABB4}">
      <dgm:prSet phldrT="[Text]"/>
      <dgm:spPr/>
      <dgm:t>
        <a:bodyPr/>
        <a:lstStyle/>
        <a:p>
          <a:r>
            <a:rPr lang="en-US" b="1" dirty="0" smtClean="0">
              <a:solidFill>
                <a:schemeClr val="tx1"/>
              </a:solidFill>
            </a:rPr>
            <a:t>Homes</a:t>
          </a:r>
          <a:endParaRPr lang="en-US" b="1" dirty="0">
            <a:solidFill>
              <a:schemeClr val="tx1"/>
            </a:solidFill>
          </a:endParaRPr>
        </a:p>
      </dgm:t>
    </dgm:pt>
    <dgm:pt modelId="{790C411B-5CF4-4B36-9208-5BA991D1206A}" type="parTrans" cxnId="{35B83DD2-42CC-409D-924B-B85773799E91}">
      <dgm:prSet/>
      <dgm:spPr/>
      <dgm:t>
        <a:bodyPr/>
        <a:lstStyle/>
        <a:p>
          <a:endParaRPr lang="en-US"/>
        </a:p>
      </dgm:t>
    </dgm:pt>
    <dgm:pt modelId="{E42C4903-AB4C-4FB2-9902-4021D5D201C9}" type="sibTrans" cxnId="{35B83DD2-42CC-409D-924B-B85773799E91}">
      <dgm:prSet/>
      <dgm:spPr/>
      <dgm:t>
        <a:bodyPr/>
        <a:lstStyle/>
        <a:p>
          <a:endParaRPr lang="en-US"/>
        </a:p>
      </dgm:t>
    </dgm:pt>
    <dgm:pt modelId="{C60FF141-7EB5-4818-910C-E5F02B21EBF1}">
      <dgm:prSet phldrT="[Text]"/>
      <dgm:spPr/>
      <dgm:t>
        <a:bodyPr/>
        <a:lstStyle/>
        <a:p>
          <a:r>
            <a:rPr lang="en-US" b="1" dirty="0" smtClean="0">
              <a:solidFill>
                <a:schemeClr val="tx1"/>
              </a:solidFill>
            </a:rPr>
            <a:t>College</a:t>
          </a:r>
          <a:endParaRPr lang="en-US" b="1" dirty="0">
            <a:solidFill>
              <a:schemeClr val="tx1"/>
            </a:solidFill>
          </a:endParaRPr>
        </a:p>
      </dgm:t>
    </dgm:pt>
    <dgm:pt modelId="{66DB2297-93DB-45E9-8C34-A6CAF024D20C}" type="parTrans" cxnId="{4AC3E541-B2D0-4984-BA90-8D65E289EC49}">
      <dgm:prSet/>
      <dgm:spPr/>
      <dgm:t>
        <a:bodyPr/>
        <a:lstStyle/>
        <a:p>
          <a:endParaRPr lang="en-US"/>
        </a:p>
      </dgm:t>
    </dgm:pt>
    <dgm:pt modelId="{5F5459BE-212B-4FDD-9BEE-07568455015B}" type="sibTrans" cxnId="{4AC3E541-B2D0-4984-BA90-8D65E289EC49}">
      <dgm:prSet/>
      <dgm:spPr/>
      <dgm:t>
        <a:bodyPr/>
        <a:lstStyle/>
        <a:p>
          <a:endParaRPr lang="en-US"/>
        </a:p>
      </dgm:t>
    </dgm:pt>
    <dgm:pt modelId="{28D90C93-52FD-438D-92A3-4F06E40A18C9}">
      <dgm:prSet phldrT="[Text]"/>
      <dgm:spPr/>
      <dgm:t>
        <a:bodyPr/>
        <a:lstStyle/>
        <a:p>
          <a:r>
            <a:rPr lang="en-US" b="1" dirty="0" smtClean="0">
              <a:solidFill>
                <a:schemeClr val="tx1"/>
              </a:solidFill>
            </a:rPr>
            <a:t>Recycling</a:t>
          </a:r>
          <a:endParaRPr lang="en-US" b="1" dirty="0">
            <a:solidFill>
              <a:schemeClr val="tx1"/>
            </a:solidFill>
          </a:endParaRPr>
        </a:p>
      </dgm:t>
    </dgm:pt>
    <dgm:pt modelId="{B00B9D81-6D37-4C79-830F-347807D97C2E}" type="parTrans" cxnId="{C5B88CD7-8876-40F6-9FC6-1C82F1A31420}">
      <dgm:prSet/>
      <dgm:spPr/>
      <dgm:t>
        <a:bodyPr/>
        <a:lstStyle/>
        <a:p>
          <a:endParaRPr lang="en-US"/>
        </a:p>
      </dgm:t>
    </dgm:pt>
    <dgm:pt modelId="{2CB5462A-E95C-4C77-B324-E8E56989A37A}" type="sibTrans" cxnId="{C5B88CD7-8876-40F6-9FC6-1C82F1A31420}">
      <dgm:prSet/>
      <dgm:spPr/>
      <dgm:t>
        <a:bodyPr/>
        <a:lstStyle/>
        <a:p>
          <a:endParaRPr lang="en-US" b="1">
            <a:solidFill>
              <a:schemeClr val="tx1"/>
            </a:solidFill>
          </a:endParaRPr>
        </a:p>
      </dgm:t>
    </dgm:pt>
    <dgm:pt modelId="{56DC3435-6D64-4183-A9A3-2002C3D38156}">
      <dgm:prSet phldrT="[Text]"/>
      <dgm:spPr/>
      <dgm:t>
        <a:bodyPr/>
        <a:lstStyle/>
        <a:p>
          <a:r>
            <a:rPr lang="en-US" b="1" dirty="0" smtClean="0">
              <a:solidFill>
                <a:schemeClr val="tx1"/>
              </a:solidFill>
            </a:rPr>
            <a:t>Shops</a:t>
          </a:r>
          <a:endParaRPr lang="en-US" b="1" dirty="0">
            <a:solidFill>
              <a:schemeClr val="tx1"/>
            </a:solidFill>
          </a:endParaRPr>
        </a:p>
      </dgm:t>
    </dgm:pt>
    <dgm:pt modelId="{79EDEE75-4E53-4538-88DC-E5E812F3B30F}" type="parTrans" cxnId="{3A13DDBE-5812-448D-9711-DAF00095F298}">
      <dgm:prSet/>
      <dgm:spPr/>
      <dgm:t>
        <a:bodyPr/>
        <a:lstStyle/>
        <a:p>
          <a:endParaRPr lang="en-US"/>
        </a:p>
      </dgm:t>
    </dgm:pt>
    <dgm:pt modelId="{AD4129D3-E222-4B5F-B8E3-846A0FE3C854}" type="sibTrans" cxnId="{3A13DDBE-5812-448D-9711-DAF00095F298}">
      <dgm:prSet/>
      <dgm:spPr/>
      <dgm:t>
        <a:bodyPr/>
        <a:lstStyle/>
        <a:p>
          <a:endParaRPr lang="en-US"/>
        </a:p>
      </dgm:t>
    </dgm:pt>
    <dgm:pt modelId="{9E9A87B7-E824-4491-81FC-3C63DFC02ABB}" type="pres">
      <dgm:prSet presAssocID="{9C7F9646-195A-446C-8502-8418904C3608}" presName="Name0" presStyleCnt="0">
        <dgm:presLayoutVars>
          <dgm:chMax val="1"/>
          <dgm:dir/>
          <dgm:animLvl val="ctr"/>
          <dgm:resizeHandles val="exact"/>
        </dgm:presLayoutVars>
      </dgm:prSet>
      <dgm:spPr/>
      <dgm:t>
        <a:bodyPr/>
        <a:lstStyle/>
        <a:p>
          <a:endParaRPr lang="en-US"/>
        </a:p>
      </dgm:t>
    </dgm:pt>
    <dgm:pt modelId="{D28ABC27-4CE7-4182-9267-555ADC80BB16}" type="pres">
      <dgm:prSet presAssocID="{CD77BAED-E18A-4441-85B8-892E88445895}" presName="centerShape" presStyleLbl="node0" presStyleIdx="0" presStyleCnt="1"/>
      <dgm:spPr/>
      <dgm:t>
        <a:bodyPr/>
        <a:lstStyle/>
        <a:p>
          <a:endParaRPr lang="en-US"/>
        </a:p>
      </dgm:t>
    </dgm:pt>
    <dgm:pt modelId="{AF3C5C71-618E-4646-8853-7BD3D2E5CAE6}" type="pres">
      <dgm:prSet presAssocID="{BE434C6C-764F-494E-9C36-B4EA0A70ABB4}" presName="node" presStyleLbl="node1" presStyleIdx="0" presStyleCnt="4">
        <dgm:presLayoutVars>
          <dgm:bulletEnabled val="1"/>
        </dgm:presLayoutVars>
      </dgm:prSet>
      <dgm:spPr/>
      <dgm:t>
        <a:bodyPr/>
        <a:lstStyle/>
        <a:p>
          <a:endParaRPr lang="en-US"/>
        </a:p>
      </dgm:t>
    </dgm:pt>
    <dgm:pt modelId="{8D03DAD2-79CE-407E-AA15-8450C4E911B6}" type="pres">
      <dgm:prSet presAssocID="{BE434C6C-764F-494E-9C36-B4EA0A70ABB4}" presName="dummy" presStyleCnt="0"/>
      <dgm:spPr/>
    </dgm:pt>
    <dgm:pt modelId="{BA9DB343-5617-4D12-8B30-DDA332D68EB2}" type="pres">
      <dgm:prSet presAssocID="{E42C4903-AB4C-4FB2-9902-4021D5D201C9}" presName="sibTrans" presStyleLbl="sibTrans2D1" presStyleIdx="0" presStyleCnt="4"/>
      <dgm:spPr/>
      <dgm:t>
        <a:bodyPr/>
        <a:lstStyle/>
        <a:p>
          <a:endParaRPr lang="en-US"/>
        </a:p>
      </dgm:t>
    </dgm:pt>
    <dgm:pt modelId="{7B80C3E5-98C4-443B-ACA0-673BF9DE44BC}" type="pres">
      <dgm:prSet presAssocID="{C60FF141-7EB5-4818-910C-E5F02B21EBF1}" presName="node" presStyleLbl="node1" presStyleIdx="1" presStyleCnt="4">
        <dgm:presLayoutVars>
          <dgm:bulletEnabled val="1"/>
        </dgm:presLayoutVars>
      </dgm:prSet>
      <dgm:spPr/>
      <dgm:t>
        <a:bodyPr/>
        <a:lstStyle/>
        <a:p>
          <a:endParaRPr lang="en-US"/>
        </a:p>
      </dgm:t>
    </dgm:pt>
    <dgm:pt modelId="{FE995BFC-35F9-44A3-B45D-0EB1A1161D84}" type="pres">
      <dgm:prSet presAssocID="{C60FF141-7EB5-4818-910C-E5F02B21EBF1}" presName="dummy" presStyleCnt="0"/>
      <dgm:spPr/>
    </dgm:pt>
    <dgm:pt modelId="{BB6A34D5-5E48-491B-83AD-B1DF6B84F3FC}" type="pres">
      <dgm:prSet presAssocID="{5F5459BE-212B-4FDD-9BEE-07568455015B}" presName="sibTrans" presStyleLbl="sibTrans2D1" presStyleIdx="1" presStyleCnt="4"/>
      <dgm:spPr/>
      <dgm:t>
        <a:bodyPr/>
        <a:lstStyle/>
        <a:p>
          <a:endParaRPr lang="en-US"/>
        </a:p>
      </dgm:t>
    </dgm:pt>
    <dgm:pt modelId="{101C25A4-AD68-4F6B-9390-2E6D21D743D5}" type="pres">
      <dgm:prSet presAssocID="{28D90C93-52FD-438D-92A3-4F06E40A18C9}" presName="node" presStyleLbl="node1" presStyleIdx="2" presStyleCnt="4">
        <dgm:presLayoutVars>
          <dgm:bulletEnabled val="1"/>
        </dgm:presLayoutVars>
      </dgm:prSet>
      <dgm:spPr/>
      <dgm:t>
        <a:bodyPr/>
        <a:lstStyle/>
        <a:p>
          <a:endParaRPr lang="en-US"/>
        </a:p>
      </dgm:t>
    </dgm:pt>
    <dgm:pt modelId="{61C0E0B5-D170-4C34-AFA6-673A2C51905F}" type="pres">
      <dgm:prSet presAssocID="{28D90C93-52FD-438D-92A3-4F06E40A18C9}" presName="dummy" presStyleCnt="0"/>
      <dgm:spPr/>
    </dgm:pt>
    <dgm:pt modelId="{B766922A-E5F7-4D67-90F5-CB47F81E19CE}" type="pres">
      <dgm:prSet presAssocID="{2CB5462A-E95C-4C77-B324-E8E56989A37A}" presName="sibTrans" presStyleLbl="sibTrans2D1" presStyleIdx="2" presStyleCnt="4"/>
      <dgm:spPr/>
      <dgm:t>
        <a:bodyPr/>
        <a:lstStyle/>
        <a:p>
          <a:endParaRPr lang="en-US"/>
        </a:p>
      </dgm:t>
    </dgm:pt>
    <dgm:pt modelId="{188D83C4-5554-4D18-B065-366095986DC6}" type="pres">
      <dgm:prSet presAssocID="{56DC3435-6D64-4183-A9A3-2002C3D38156}" presName="node" presStyleLbl="node1" presStyleIdx="3" presStyleCnt="4">
        <dgm:presLayoutVars>
          <dgm:bulletEnabled val="1"/>
        </dgm:presLayoutVars>
      </dgm:prSet>
      <dgm:spPr/>
      <dgm:t>
        <a:bodyPr/>
        <a:lstStyle/>
        <a:p>
          <a:endParaRPr lang="en-US"/>
        </a:p>
      </dgm:t>
    </dgm:pt>
    <dgm:pt modelId="{4E9631C3-11FD-44CA-827A-27D20F3FBA3F}" type="pres">
      <dgm:prSet presAssocID="{56DC3435-6D64-4183-A9A3-2002C3D38156}" presName="dummy" presStyleCnt="0"/>
      <dgm:spPr/>
    </dgm:pt>
    <dgm:pt modelId="{C93AD914-9135-44EA-B13E-D56D76BA23AC}" type="pres">
      <dgm:prSet presAssocID="{AD4129D3-E222-4B5F-B8E3-846A0FE3C854}" presName="sibTrans" presStyleLbl="sibTrans2D1" presStyleIdx="3" presStyleCnt="4"/>
      <dgm:spPr/>
      <dgm:t>
        <a:bodyPr/>
        <a:lstStyle/>
        <a:p>
          <a:endParaRPr lang="en-US"/>
        </a:p>
      </dgm:t>
    </dgm:pt>
  </dgm:ptLst>
  <dgm:cxnLst>
    <dgm:cxn modelId="{C5B88CD7-8876-40F6-9FC6-1C82F1A31420}" srcId="{CD77BAED-E18A-4441-85B8-892E88445895}" destId="{28D90C93-52FD-438D-92A3-4F06E40A18C9}" srcOrd="2" destOrd="0" parTransId="{B00B9D81-6D37-4C79-830F-347807D97C2E}" sibTransId="{2CB5462A-E95C-4C77-B324-E8E56989A37A}"/>
    <dgm:cxn modelId="{639B7ECC-03C2-4A19-906F-796733740643}" type="presOf" srcId="{28D90C93-52FD-438D-92A3-4F06E40A18C9}" destId="{101C25A4-AD68-4F6B-9390-2E6D21D743D5}" srcOrd="0" destOrd="0" presId="urn:microsoft.com/office/officeart/2005/8/layout/radial6"/>
    <dgm:cxn modelId="{2A322249-BAC3-49D6-BF96-11CF89D032C6}" type="presOf" srcId="{CD77BAED-E18A-4441-85B8-892E88445895}" destId="{D28ABC27-4CE7-4182-9267-555ADC80BB16}" srcOrd="0" destOrd="0" presId="urn:microsoft.com/office/officeart/2005/8/layout/radial6"/>
    <dgm:cxn modelId="{35B83DD2-42CC-409D-924B-B85773799E91}" srcId="{CD77BAED-E18A-4441-85B8-892E88445895}" destId="{BE434C6C-764F-494E-9C36-B4EA0A70ABB4}" srcOrd="0" destOrd="0" parTransId="{790C411B-5CF4-4B36-9208-5BA991D1206A}" sibTransId="{E42C4903-AB4C-4FB2-9902-4021D5D201C9}"/>
    <dgm:cxn modelId="{3A13DDBE-5812-448D-9711-DAF00095F298}" srcId="{CD77BAED-E18A-4441-85B8-892E88445895}" destId="{56DC3435-6D64-4183-A9A3-2002C3D38156}" srcOrd="3" destOrd="0" parTransId="{79EDEE75-4E53-4538-88DC-E5E812F3B30F}" sibTransId="{AD4129D3-E222-4B5F-B8E3-846A0FE3C854}"/>
    <dgm:cxn modelId="{8CE05883-6E7B-4864-9433-FD9C476F1AC4}" type="presOf" srcId="{C60FF141-7EB5-4818-910C-E5F02B21EBF1}" destId="{7B80C3E5-98C4-443B-ACA0-673BF9DE44BC}" srcOrd="0" destOrd="0" presId="urn:microsoft.com/office/officeart/2005/8/layout/radial6"/>
    <dgm:cxn modelId="{07871DE7-798E-4F6A-97D8-B43F7D4C7910}" type="presOf" srcId="{2CB5462A-E95C-4C77-B324-E8E56989A37A}" destId="{B766922A-E5F7-4D67-90F5-CB47F81E19CE}" srcOrd="0" destOrd="0" presId="urn:microsoft.com/office/officeart/2005/8/layout/radial6"/>
    <dgm:cxn modelId="{2F338EDC-1308-49F7-8E87-2ACE13D7161E}" type="presOf" srcId="{E42C4903-AB4C-4FB2-9902-4021D5D201C9}" destId="{BA9DB343-5617-4D12-8B30-DDA332D68EB2}" srcOrd="0" destOrd="0" presId="urn:microsoft.com/office/officeart/2005/8/layout/radial6"/>
    <dgm:cxn modelId="{3EF58A8A-44B6-4F42-AB61-61C364A1DF3C}" type="presOf" srcId="{9C7F9646-195A-446C-8502-8418904C3608}" destId="{9E9A87B7-E824-4491-81FC-3C63DFC02ABB}" srcOrd="0" destOrd="0" presId="urn:microsoft.com/office/officeart/2005/8/layout/radial6"/>
    <dgm:cxn modelId="{34767B98-1FA4-4285-AD55-9BCB19CDEC2D}" type="presOf" srcId="{AD4129D3-E222-4B5F-B8E3-846A0FE3C854}" destId="{C93AD914-9135-44EA-B13E-D56D76BA23AC}" srcOrd="0" destOrd="0" presId="urn:microsoft.com/office/officeart/2005/8/layout/radial6"/>
    <dgm:cxn modelId="{DD9BD3FB-07B8-4797-83A7-0738743FD00F}" type="presOf" srcId="{5F5459BE-212B-4FDD-9BEE-07568455015B}" destId="{BB6A34D5-5E48-491B-83AD-B1DF6B84F3FC}" srcOrd="0" destOrd="0" presId="urn:microsoft.com/office/officeart/2005/8/layout/radial6"/>
    <dgm:cxn modelId="{004E59CA-E695-4428-8455-B19A62B689DE}" type="presOf" srcId="{56DC3435-6D64-4183-A9A3-2002C3D38156}" destId="{188D83C4-5554-4D18-B065-366095986DC6}" srcOrd="0" destOrd="0" presId="urn:microsoft.com/office/officeart/2005/8/layout/radial6"/>
    <dgm:cxn modelId="{4AC3E541-B2D0-4984-BA90-8D65E289EC49}" srcId="{CD77BAED-E18A-4441-85B8-892E88445895}" destId="{C60FF141-7EB5-4818-910C-E5F02B21EBF1}" srcOrd="1" destOrd="0" parTransId="{66DB2297-93DB-45E9-8C34-A6CAF024D20C}" sibTransId="{5F5459BE-212B-4FDD-9BEE-07568455015B}"/>
    <dgm:cxn modelId="{03CCAF3F-5927-47BD-9559-0DBCFB36B32D}" type="presOf" srcId="{BE434C6C-764F-494E-9C36-B4EA0A70ABB4}" destId="{AF3C5C71-618E-4646-8853-7BD3D2E5CAE6}" srcOrd="0" destOrd="0" presId="urn:microsoft.com/office/officeart/2005/8/layout/radial6"/>
    <dgm:cxn modelId="{8C2A26BE-27DD-4DC4-AF8D-86E23673204F}" srcId="{9C7F9646-195A-446C-8502-8418904C3608}" destId="{CD77BAED-E18A-4441-85B8-892E88445895}" srcOrd="0" destOrd="0" parTransId="{4268926B-27B5-4663-941C-03490C21D198}" sibTransId="{C2370E27-7615-4734-B460-79ADEE04D777}"/>
    <dgm:cxn modelId="{3C55158B-3B21-4519-9EA8-CFAFC7A370D4}" type="presParOf" srcId="{9E9A87B7-E824-4491-81FC-3C63DFC02ABB}" destId="{D28ABC27-4CE7-4182-9267-555ADC80BB16}" srcOrd="0" destOrd="0" presId="urn:microsoft.com/office/officeart/2005/8/layout/radial6"/>
    <dgm:cxn modelId="{6E4C54CA-3747-493A-9789-C4A1DB18D5DB}" type="presParOf" srcId="{9E9A87B7-E824-4491-81FC-3C63DFC02ABB}" destId="{AF3C5C71-618E-4646-8853-7BD3D2E5CAE6}" srcOrd="1" destOrd="0" presId="urn:microsoft.com/office/officeart/2005/8/layout/radial6"/>
    <dgm:cxn modelId="{1855754E-4BD3-45E9-971D-A33669EDE158}" type="presParOf" srcId="{9E9A87B7-E824-4491-81FC-3C63DFC02ABB}" destId="{8D03DAD2-79CE-407E-AA15-8450C4E911B6}" srcOrd="2" destOrd="0" presId="urn:microsoft.com/office/officeart/2005/8/layout/radial6"/>
    <dgm:cxn modelId="{6C51046E-33EE-4A5D-85EE-F213922EFDFD}" type="presParOf" srcId="{9E9A87B7-E824-4491-81FC-3C63DFC02ABB}" destId="{BA9DB343-5617-4D12-8B30-DDA332D68EB2}" srcOrd="3" destOrd="0" presId="urn:microsoft.com/office/officeart/2005/8/layout/radial6"/>
    <dgm:cxn modelId="{6E66D04E-C574-4F9C-8014-DED8B4E3A51D}" type="presParOf" srcId="{9E9A87B7-E824-4491-81FC-3C63DFC02ABB}" destId="{7B80C3E5-98C4-443B-ACA0-673BF9DE44BC}" srcOrd="4" destOrd="0" presId="urn:microsoft.com/office/officeart/2005/8/layout/radial6"/>
    <dgm:cxn modelId="{1B52D05E-D6F1-4CD8-A9B8-6CF59E64C580}" type="presParOf" srcId="{9E9A87B7-E824-4491-81FC-3C63DFC02ABB}" destId="{FE995BFC-35F9-44A3-B45D-0EB1A1161D84}" srcOrd="5" destOrd="0" presId="urn:microsoft.com/office/officeart/2005/8/layout/radial6"/>
    <dgm:cxn modelId="{785DAB51-0CCF-4E01-B936-DE0A75F0E57B}" type="presParOf" srcId="{9E9A87B7-E824-4491-81FC-3C63DFC02ABB}" destId="{BB6A34D5-5E48-491B-83AD-B1DF6B84F3FC}" srcOrd="6" destOrd="0" presId="urn:microsoft.com/office/officeart/2005/8/layout/radial6"/>
    <dgm:cxn modelId="{A08883A8-F54D-44D8-8B0B-AADC2F290C07}" type="presParOf" srcId="{9E9A87B7-E824-4491-81FC-3C63DFC02ABB}" destId="{101C25A4-AD68-4F6B-9390-2E6D21D743D5}" srcOrd="7" destOrd="0" presId="urn:microsoft.com/office/officeart/2005/8/layout/radial6"/>
    <dgm:cxn modelId="{5D5F5911-E469-4071-9474-5FCA403CBC42}" type="presParOf" srcId="{9E9A87B7-E824-4491-81FC-3C63DFC02ABB}" destId="{61C0E0B5-D170-4C34-AFA6-673A2C51905F}" srcOrd="8" destOrd="0" presId="urn:microsoft.com/office/officeart/2005/8/layout/radial6"/>
    <dgm:cxn modelId="{C8E44F09-13DE-4F31-A866-F5CB780AEE81}" type="presParOf" srcId="{9E9A87B7-E824-4491-81FC-3C63DFC02ABB}" destId="{B766922A-E5F7-4D67-90F5-CB47F81E19CE}" srcOrd="9" destOrd="0" presId="urn:microsoft.com/office/officeart/2005/8/layout/radial6"/>
    <dgm:cxn modelId="{7DFCD433-3417-40A2-8899-86E6D17206D8}" type="presParOf" srcId="{9E9A87B7-E824-4491-81FC-3C63DFC02ABB}" destId="{188D83C4-5554-4D18-B065-366095986DC6}" srcOrd="10" destOrd="0" presId="urn:microsoft.com/office/officeart/2005/8/layout/radial6"/>
    <dgm:cxn modelId="{94605F62-E0DD-406C-9017-C493A1AC005B}" type="presParOf" srcId="{9E9A87B7-E824-4491-81FC-3C63DFC02ABB}" destId="{4E9631C3-11FD-44CA-827A-27D20F3FBA3F}" srcOrd="11" destOrd="0" presId="urn:microsoft.com/office/officeart/2005/8/layout/radial6"/>
    <dgm:cxn modelId="{EC81D227-A706-4D70-B6D0-9DE2B85AE662}" type="presParOf" srcId="{9E9A87B7-E824-4491-81FC-3C63DFC02ABB}" destId="{C93AD914-9135-44EA-B13E-D56D76BA23AC}"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93AD914-9135-44EA-B13E-D56D76BA23AC}">
      <dsp:nvSpPr>
        <dsp:cNvPr id="0" name=""/>
        <dsp:cNvSpPr/>
      </dsp:nvSpPr>
      <dsp:spPr>
        <a:xfrm>
          <a:off x="2548335" y="605235"/>
          <a:ext cx="4047329" cy="4047329"/>
        </a:xfrm>
        <a:prstGeom prst="blockArc">
          <a:avLst>
            <a:gd name="adj1" fmla="val 10800000"/>
            <a:gd name="adj2" fmla="val 16200000"/>
            <a:gd name="adj3" fmla="val 4637"/>
          </a:avLst>
        </a:prstGeom>
        <a:solidFill>
          <a:schemeClr val="accent3">
            <a:shade val="90000"/>
            <a:hueOff val="218895"/>
            <a:satOff val="-3532"/>
            <a:lumOff val="2182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766922A-E5F7-4D67-90F5-CB47F81E19CE}">
      <dsp:nvSpPr>
        <dsp:cNvPr id="0" name=""/>
        <dsp:cNvSpPr/>
      </dsp:nvSpPr>
      <dsp:spPr>
        <a:xfrm>
          <a:off x="2548335" y="605235"/>
          <a:ext cx="4047329" cy="4047329"/>
        </a:xfrm>
        <a:prstGeom prst="blockArc">
          <a:avLst>
            <a:gd name="adj1" fmla="val 5400000"/>
            <a:gd name="adj2" fmla="val 10800000"/>
            <a:gd name="adj3" fmla="val 4637"/>
          </a:avLst>
        </a:prstGeom>
        <a:solidFill>
          <a:schemeClr val="accent3">
            <a:shade val="90000"/>
            <a:hueOff val="145930"/>
            <a:satOff val="-2355"/>
            <a:lumOff val="1454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B6A34D5-5E48-491B-83AD-B1DF6B84F3FC}">
      <dsp:nvSpPr>
        <dsp:cNvPr id="0" name=""/>
        <dsp:cNvSpPr/>
      </dsp:nvSpPr>
      <dsp:spPr>
        <a:xfrm>
          <a:off x="2548335" y="605235"/>
          <a:ext cx="4047329" cy="4047329"/>
        </a:xfrm>
        <a:prstGeom prst="blockArc">
          <a:avLst>
            <a:gd name="adj1" fmla="val 0"/>
            <a:gd name="adj2" fmla="val 5400000"/>
            <a:gd name="adj3" fmla="val 4637"/>
          </a:avLst>
        </a:prstGeom>
        <a:solidFill>
          <a:schemeClr val="accent3">
            <a:shade val="90000"/>
            <a:hueOff val="72965"/>
            <a:satOff val="-1177"/>
            <a:lumOff val="727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A9DB343-5617-4D12-8B30-DDA332D68EB2}">
      <dsp:nvSpPr>
        <dsp:cNvPr id="0" name=""/>
        <dsp:cNvSpPr/>
      </dsp:nvSpPr>
      <dsp:spPr>
        <a:xfrm>
          <a:off x="2548335" y="605235"/>
          <a:ext cx="4047329" cy="4047329"/>
        </a:xfrm>
        <a:prstGeom prst="blockArc">
          <a:avLst>
            <a:gd name="adj1" fmla="val 16200000"/>
            <a:gd name="adj2" fmla="val 0"/>
            <a:gd name="adj3" fmla="val 4637"/>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28ABC27-4CE7-4182-9267-555ADC80BB16}">
      <dsp:nvSpPr>
        <dsp:cNvPr id="0" name=""/>
        <dsp:cNvSpPr/>
      </dsp:nvSpPr>
      <dsp:spPr>
        <a:xfrm>
          <a:off x="3641080" y="1697980"/>
          <a:ext cx="1861839" cy="1861839"/>
        </a:xfrm>
        <a:prstGeom prst="ellipse">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b="1" kern="1200" dirty="0" smtClean="0">
              <a:solidFill>
                <a:schemeClr val="tx1"/>
              </a:solidFill>
            </a:rPr>
            <a:t>PUNE</a:t>
          </a:r>
          <a:endParaRPr lang="en-US" sz="4000" b="1" kern="1200" dirty="0">
            <a:solidFill>
              <a:schemeClr val="tx1"/>
            </a:solidFill>
          </a:endParaRPr>
        </a:p>
      </dsp:txBody>
      <dsp:txXfrm>
        <a:off x="3641080" y="1697980"/>
        <a:ext cx="1861839" cy="1861839"/>
      </dsp:txXfrm>
    </dsp:sp>
    <dsp:sp modelId="{AF3C5C71-618E-4646-8853-7BD3D2E5CAE6}">
      <dsp:nvSpPr>
        <dsp:cNvPr id="0" name=""/>
        <dsp:cNvSpPr/>
      </dsp:nvSpPr>
      <dsp:spPr>
        <a:xfrm>
          <a:off x="3920356" y="509"/>
          <a:ext cx="1303287" cy="1303287"/>
        </a:xfrm>
        <a:prstGeom prst="ellipse">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Homes</a:t>
          </a:r>
          <a:endParaRPr lang="en-US" sz="1700" b="1" kern="1200" dirty="0">
            <a:solidFill>
              <a:schemeClr val="tx1"/>
            </a:solidFill>
          </a:endParaRPr>
        </a:p>
      </dsp:txBody>
      <dsp:txXfrm>
        <a:off x="3920356" y="509"/>
        <a:ext cx="1303287" cy="1303287"/>
      </dsp:txXfrm>
    </dsp:sp>
    <dsp:sp modelId="{7B80C3E5-98C4-443B-ACA0-673BF9DE44BC}">
      <dsp:nvSpPr>
        <dsp:cNvPr id="0" name=""/>
        <dsp:cNvSpPr/>
      </dsp:nvSpPr>
      <dsp:spPr>
        <a:xfrm>
          <a:off x="5897102" y="1977256"/>
          <a:ext cx="1303287" cy="1303287"/>
        </a:xfrm>
        <a:prstGeom prst="ellipse">
          <a:avLst/>
        </a:prstGeom>
        <a:solidFill>
          <a:schemeClr val="accent3">
            <a:shade val="80000"/>
            <a:hueOff val="72970"/>
            <a:satOff val="-477"/>
            <a:lumOff val="8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College</a:t>
          </a:r>
          <a:endParaRPr lang="en-US" sz="1700" b="1" kern="1200" dirty="0">
            <a:solidFill>
              <a:schemeClr val="tx1"/>
            </a:solidFill>
          </a:endParaRPr>
        </a:p>
      </dsp:txBody>
      <dsp:txXfrm>
        <a:off x="5897102" y="1977256"/>
        <a:ext cx="1303287" cy="1303287"/>
      </dsp:txXfrm>
    </dsp:sp>
    <dsp:sp modelId="{101C25A4-AD68-4F6B-9390-2E6D21D743D5}">
      <dsp:nvSpPr>
        <dsp:cNvPr id="0" name=""/>
        <dsp:cNvSpPr/>
      </dsp:nvSpPr>
      <dsp:spPr>
        <a:xfrm>
          <a:off x="3920356" y="3954002"/>
          <a:ext cx="1303287" cy="1303287"/>
        </a:xfrm>
        <a:prstGeom prst="ellipse">
          <a:avLst/>
        </a:prstGeom>
        <a:solidFill>
          <a:schemeClr val="accent3">
            <a:shade val="80000"/>
            <a:hueOff val="145939"/>
            <a:satOff val="-954"/>
            <a:lumOff val="163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Recycling</a:t>
          </a:r>
          <a:endParaRPr lang="en-US" sz="1700" b="1" kern="1200" dirty="0">
            <a:solidFill>
              <a:schemeClr val="tx1"/>
            </a:solidFill>
          </a:endParaRPr>
        </a:p>
      </dsp:txBody>
      <dsp:txXfrm>
        <a:off x="3920356" y="3954002"/>
        <a:ext cx="1303287" cy="1303287"/>
      </dsp:txXfrm>
    </dsp:sp>
    <dsp:sp modelId="{188D83C4-5554-4D18-B065-366095986DC6}">
      <dsp:nvSpPr>
        <dsp:cNvPr id="0" name=""/>
        <dsp:cNvSpPr/>
      </dsp:nvSpPr>
      <dsp:spPr>
        <a:xfrm>
          <a:off x="1943609" y="1977256"/>
          <a:ext cx="1303287" cy="1303287"/>
        </a:xfrm>
        <a:prstGeom prst="ellipse">
          <a:avLst/>
        </a:prstGeom>
        <a:solidFill>
          <a:schemeClr val="accent3">
            <a:shade val="80000"/>
            <a:hueOff val="218909"/>
            <a:satOff val="-1431"/>
            <a:lumOff val="245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solidFill>
            </a:rPr>
            <a:t>Shops</a:t>
          </a:r>
          <a:endParaRPr lang="en-US" sz="1700" b="1" kern="1200" dirty="0">
            <a:solidFill>
              <a:schemeClr val="tx1"/>
            </a:solidFill>
          </a:endParaRPr>
        </a:p>
      </dsp:txBody>
      <dsp:txXfrm>
        <a:off x="1943609" y="1977256"/>
        <a:ext cx="1303287" cy="130328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WordArt 2"/>
          <p:cNvSpPr>
            <a:spLocks noChangeArrowheads="1" noChangeShapeType="1" noTextEdit="1"/>
          </p:cNvSpPr>
          <p:nvPr/>
        </p:nvSpPr>
        <p:spPr bwMode="auto">
          <a:xfrm>
            <a:off x="0" y="457200"/>
            <a:ext cx="9144000" cy="2743200"/>
          </a:xfrm>
          <a:prstGeom prst="rect">
            <a:avLst/>
          </a:prstGeom>
        </p:spPr>
        <p:txBody>
          <a:bodyPr wrap="none" fromWordArt="1">
            <a:prstTxWarp prst="textDeflate">
              <a:avLst>
                <a:gd name="adj" fmla="val 26227"/>
              </a:avLst>
            </a:prstTxWarp>
          </a:bodyPr>
          <a:lstStyle/>
          <a:p>
            <a:pPr algn="ctr" rtl="0"/>
            <a:r>
              <a:rPr lang="en-US" sz="3600" kern="10" spc="0" dirty="0" smtClean="0">
                <a:ln w="9525">
                  <a:solidFill>
                    <a:srgbClr val="000000"/>
                  </a:solidFill>
                  <a:round/>
                  <a:headEnd/>
                  <a:tailEnd/>
                </a:ln>
                <a:solidFill>
                  <a:srgbClr val="00B050"/>
                </a:solidFill>
                <a:effectLst/>
                <a:latin typeface="Impact"/>
              </a:rPr>
              <a:t>Schools &amp; colleges for</a:t>
            </a:r>
          </a:p>
          <a:p>
            <a:pPr algn="ctr" rtl="0"/>
            <a:r>
              <a:rPr lang="en-US" sz="3600" kern="10" spc="0" dirty="0" smtClean="0">
                <a:ln w="9525">
                  <a:solidFill>
                    <a:srgbClr val="000000"/>
                  </a:solidFill>
                  <a:round/>
                  <a:headEnd/>
                  <a:tailEnd/>
                </a:ln>
                <a:solidFill>
                  <a:srgbClr val="00B050"/>
                </a:solidFill>
                <a:effectLst/>
                <a:latin typeface="Impact"/>
              </a:rPr>
              <a:t>“Plastic Garbage Free Pune</a:t>
            </a:r>
            <a:endParaRPr lang="en-US" sz="3600" kern="10" spc="0" dirty="0">
              <a:ln w="9525">
                <a:solidFill>
                  <a:srgbClr val="000000"/>
                </a:solidFill>
                <a:round/>
                <a:headEnd/>
                <a:tailEnd/>
              </a:ln>
              <a:solidFill>
                <a:srgbClr val="00B050"/>
              </a:solidFill>
              <a:effectLst/>
              <a:latin typeface="Impact"/>
            </a:endParaRPr>
          </a:p>
        </p:txBody>
      </p:sp>
      <p:pic>
        <p:nvPicPr>
          <p:cNvPr id="1027" name="Picture 3"/>
          <p:cNvPicPr>
            <a:picLocks noChangeAspect="1" noChangeArrowheads="1"/>
          </p:cNvPicPr>
          <p:nvPr/>
        </p:nvPicPr>
        <p:blipFill>
          <a:blip r:embed="rId2" cstate="print"/>
          <a:srcRect/>
          <a:stretch>
            <a:fillRect/>
          </a:stretch>
        </p:blipFill>
        <p:spPr bwMode="auto">
          <a:xfrm>
            <a:off x="0" y="3200400"/>
            <a:ext cx="3657600" cy="36576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4191000" y="3143251"/>
            <a:ext cx="4953000" cy="3714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cstate="print"/>
          <a:srcRect/>
          <a:stretch>
            <a:fillRect/>
          </a:stretch>
        </p:blipFill>
        <p:spPr bwMode="auto">
          <a:xfrm>
            <a:off x="990600" y="1045741"/>
            <a:ext cx="5413531" cy="3602459"/>
          </a:xfrm>
          <a:prstGeom prst="rect">
            <a:avLst/>
          </a:prstGeom>
          <a:noFill/>
          <a:ln w="9525">
            <a:noFill/>
            <a:miter lim="800000"/>
            <a:headEnd/>
            <a:tailEnd/>
          </a:ln>
          <a:effectLst/>
        </p:spPr>
      </p:pic>
      <p:sp>
        <p:nvSpPr>
          <p:cNvPr id="2" name="Title 1"/>
          <p:cNvSpPr>
            <a:spLocks noGrp="1"/>
          </p:cNvSpPr>
          <p:nvPr>
            <p:ph type="title"/>
          </p:nvPr>
        </p:nvSpPr>
        <p:spPr>
          <a:xfrm>
            <a:off x="3429000" y="274638"/>
            <a:ext cx="5257800" cy="1143000"/>
          </a:xfrm>
        </p:spPr>
        <p:txBody>
          <a:bodyPr>
            <a:noAutofit/>
          </a:bodyPr>
          <a:lstStyle/>
          <a:p>
            <a:r>
              <a:rPr lang="en-US" sz="7200" dirty="0" smtClean="0"/>
              <a:t>Pick Up</a:t>
            </a:r>
            <a:endParaRPr lang="en-US" sz="7200" dirty="0"/>
          </a:p>
        </p:txBody>
      </p:sp>
      <p:sp>
        <p:nvSpPr>
          <p:cNvPr id="3" name="Content Placeholder 2"/>
          <p:cNvSpPr>
            <a:spLocks noGrp="1"/>
          </p:cNvSpPr>
          <p:nvPr>
            <p:ph idx="1"/>
          </p:nvPr>
        </p:nvSpPr>
        <p:spPr>
          <a:xfrm>
            <a:off x="0" y="4343400"/>
            <a:ext cx="9144000" cy="2438400"/>
          </a:xfrm>
        </p:spPr>
        <p:txBody>
          <a:bodyPr>
            <a:normAutofit/>
          </a:bodyPr>
          <a:lstStyle/>
          <a:p>
            <a:pPr algn="ctr"/>
            <a:r>
              <a:rPr lang="en-US" sz="4400" b="1" dirty="0" smtClean="0"/>
              <a:t>All the collected material will be picked up on the same day of collection</a:t>
            </a:r>
            <a:endParaRPr lang="en-US" sz="4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Turn EVS into Adventure  Various Activities</a:t>
            </a:r>
            <a:endParaRPr lang="en-US"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Content Placeholder 2"/>
          <p:cNvSpPr>
            <a:spLocks noGrp="1"/>
          </p:cNvSpPr>
          <p:nvPr>
            <p:ph idx="1"/>
          </p:nvPr>
        </p:nvSpPr>
        <p:spPr>
          <a:xfrm>
            <a:off x="0" y="1371600"/>
            <a:ext cx="9144000" cy="5486400"/>
          </a:xfrm>
        </p:spPr>
        <p:txBody>
          <a:bodyPr>
            <a:normAutofit fontScale="92500"/>
          </a:bodyPr>
          <a:lstStyle/>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Research –Adopt a stream : Stream profiling</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Website updating on condition of streams</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Adopt a ward – College will adopt a ward</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Green Bridge – decentralize Bio-STP on Nalas</a:t>
            </a:r>
          </a:p>
          <a:p>
            <a:r>
              <a:rPr lang="en-US" sz="40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Plastic Garbage Free Pune</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Engineering for plastic Garbage freedom</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Field visits</a:t>
            </a:r>
          </a:p>
          <a:p>
            <a:r>
              <a:rPr lang="en-US"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Dedication to River is Destruction of Corruption: A next step after Anna’s Rally  </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Plastic  Garbage Free Pune</a:t>
            </a:r>
            <a:br>
              <a:rPr lang="en-US"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br>
            <a:endParaRPr lang="en-US" dirty="0"/>
          </a:p>
        </p:txBody>
      </p:sp>
      <p:graphicFrame>
        <p:nvGraphicFramePr>
          <p:cNvPr id="4" name="Content Placeholder 3"/>
          <p:cNvGraphicFramePr>
            <a:graphicFrameLocks noGrp="1"/>
          </p:cNvGraphicFramePr>
          <p:nvPr>
            <p:ph idx="1"/>
          </p:nvPr>
        </p:nvGraphicFramePr>
        <p:xfrm>
          <a:off x="0" y="1600200"/>
          <a:ext cx="91440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3476625"/>
            <a:ext cx="4286250" cy="3381375"/>
          </a:xfrm>
          <a:prstGeom prst="rect">
            <a:avLst/>
          </a:prstGeom>
          <a:noFill/>
          <a:ln w="9525">
            <a:noFill/>
            <a:miter lim="800000"/>
            <a:headEnd/>
            <a:tailEnd/>
          </a:ln>
          <a:effectLst/>
        </p:spPr>
      </p:pic>
      <p:sp>
        <p:nvSpPr>
          <p:cNvPr id="9" name="Rectangle 8"/>
          <p:cNvSpPr/>
          <p:nvPr/>
        </p:nvSpPr>
        <p:spPr>
          <a:xfrm>
            <a:off x="0" y="381000"/>
            <a:ext cx="9144000" cy="1077218"/>
          </a:xfrm>
          <a:prstGeom prst="rect">
            <a:avLst/>
          </a:prstGeom>
        </p:spPr>
        <p:txBody>
          <a:bodyPr wrap="square">
            <a:spAutoFit/>
          </a:bodyPr>
          <a:lstStyle/>
          <a:p>
            <a:r>
              <a:rPr lang="en-US" sz="32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Clean Plastics at home – make it a tight bundle and bring to your EVS class</a:t>
            </a:r>
          </a:p>
        </p:txBody>
      </p:sp>
      <p:sp>
        <p:nvSpPr>
          <p:cNvPr id="10" name="Rectangle 9"/>
          <p:cNvSpPr/>
          <p:nvPr/>
        </p:nvSpPr>
        <p:spPr>
          <a:xfrm>
            <a:off x="4343400" y="1676400"/>
            <a:ext cx="4800600" cy="2554545"/>
          </a:xfrm>
          <a:prstGeom prst="rect">
            <a:avLst/>
          </a:prstGeom>
        </p:spPr>
        <p:txBody>
          <a:bodyPr wrap="square">
            <a:spAutoFit/>
          </a:bodyPr>
          <a:lstStyle/>
          <a:p>
            <a:r>
              <a:rPr lang="en-US" sz="40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Clean Garbage </a:t>
            </a:r>
            <a:r>
              <a:rPr lang="en-US" sz="4000" b="1" cap="all"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Management will collect </a:t>
            </a:r>
            <a:r>
              <a:rPr lang="en-US" sz="4000" b="1" cap="all"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it @ 15 to 20 Rs a Kilo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lstStyle/>
          <a:p>
            <a:r>
              <a:rPr lang="en-US" dirty="0" smtClean="0"/>
              <a:t>Lets make it a fun Activity</a:t>
            </a: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t>Each class will have four groups</a:t>
            </a:r>
          </a:p>
          <a:p>
            <a:r>
              <a:rPr lang="en-US" dirty="0" smtClean="0"/>
              <a:t>Names of the group after any thing in the Nature</a:t>
            </a:r>
          </a:p>
          <a:p>
            <a:r>
              <a:rPr lang="en-US" dirty="0" smtClean="0"/>
              <a:t>Points Charts displayed on the walls where groups will sit during EVS class</a:t>
            </a:r>
          </a:p>
          <a:p>
            <a:r>
              <a:rPr lang="en-US" dirty="0" smtClean="0"/>
              <a:t>Each group will have a leader selected by the students</a:t>
            </a:r>
          </a:p>
          <a:p>
            <a:r>
              <a:rPr lang="en-US" dirty="0" smtClean="0"/>
              <a:t>Points will be maintained on the charts with guidance from the EVS teachers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0"/>
            <a:ext cx="4495800" cy="914400"/>
          </a:xfrm>
        </p:spPr>
        <p:txBody>
          <a:bodyPr>
            <a:normAutofit/>
          </a:bodyPr>
          <a:lstStyle/>
          <a:p>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Group Point Chart</a:t>
            </a:r>
            <a:endPar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4" name="Content Placeholder 3"/>
          <p:cNvGraphicFramePr>
            <a:graphicFrameLocks noGrp="1"/>
          </p:cNvGraphicFramePr>
          <p:nvPr>
            <p:ph idx="1"/>
          </p:nvPr>
        </p:nvGraphicFramePr>
        <p:xfrm>
          <a:off x="0" y="1524000"/>
          <a:ext cx="9144001" cy="5543760"/>
        </p:xfrm>
        <a:graphic>
          <a:graphicData uri="http://schemas.openxmlformats.org/drawingml/2006/table">
            <a:tbl>
              <a:tblPr firstRow="1" bandRow="1">
                <a:tableStyleId>{5C22544A-7EE6-4342-B048-85BDC9FD1C3A}</a:tableStyleId>
              </a:tblPr>
              <a:tblGrid>
                <a:gridCol w="1410076"/>
                <a:gridCol w="861713"/>
                <a:gridCol w="783376"/>
                <a:gridCol w="789265"/>
                <a:gridCol w="908540"/>
                <a:gridCol w="908540"/>
                <a:gridCol w="908540"/>
                <a:gridCol w="908540"/>
                <a:gridCol w="981867"/>
                <a:gridCol w="683544"/>
              </a:tblGrid>
              <a:tr h="613200">
                <a:tc>
                  <a:txBody>
                    <a:bodyPr/>
                    <a:lstStyle/>
                    <a:p>
                      <a:r>
                        <a:rPr lang="en-US" dirty="0" smtClean="0"/>
                        <a:t>Date</a:t>
                      </a:r>
                      <a:endParaRPr lang="en-US" dirty="0"/>
                    </a:p>
                  </a:txBody>
                  <a:tcPr/>
                </a:tc>
                <a:tc>
                  <a:txBody>
                    <a:bodyPr/>
                    <a:lstStyle/>
                    <a:p>
                      <a:r>
                        <a:rPr lang="en-US" sz="2000" dirty="0" smtClean="0"/>
                        <a:t>Jun</a:t>
                      </a:r>
                      <a:endParaRPr lang="en-US" sz="2000" dirty="0"/>
                    </a:p>
                  </a:txBody>
                  <a:tcPr/>
                </a:tc>
                <a:tc>
                  <a:txBody>
                    <a:bodyPr/>
                    <a:lstStyle/>
                    <a:p>
                      <a:r>
                        <a:rPr lang="en-US" sz="2000" dirty="0" smtClean="0"/>
                        <a:t>Jul</a:t>
                      </a:r>
                      <a:endParaRPr lang="en-US" sz="2000" dirty="0"/>
                    </a:p>
                  </a:txBody>
                  <a:tcPr/>
                </a:tc>
                <a:tc>
                  <a:txBody>
                    <a:bodyPr/>
                    <a:lstStyle/>
                    <a:p>
                      <a:r>
                        <a:rPr lang="en-US" sz="2000" dirty="0" smtClean="0"/>
                        <a:t>Aug</a:t>
                      </a:r>
                      <a:endParaRPr lang="en-US" sz="2000" dirty="0"/>
                    </a:p>
                  </a:txBody>
                  <a:tcPr/>
                </a:tc>
                <a:tc>
                  <a:txBody>
                    <a:bodyPr/>
                    <a:lstStyle/>
                    <a:p>
                      <a:r>
                        <a:rPr lang="en-US" sz="2000" dirty="0" smtClean="0"/>
                        <a:t>Sep</a:t>
                      </a:r>
                      <a:endParaRPr lang="en-US" sz="2000" dirty="0"/>
                    </a:p>
                  </a:txBody>
                  <a:tcPr/>
                </a:tc>
                <a:tc>
                  <a:txBody>
                    <a:bodyPr/>
                    <a:lstStyle/>
                    <a:p>
                      <a:r>
                        <a:rPr lang="en-US" sz="2000" dirty="0" smtClean="0"/>
                        <a:t>Oct</a:t>
                      </a:r>
                      <a:endParaRPr lang="en-US" sz="2000" dirty="0"/>
                    </a:p>
                  </a:txBody>
                  <a:tcPr/>
                </a:tc>
                <a:tc>
                  <a:txBody>
                    <a:bodyPr/>
                    <a:lstStyle/>
                    <a:p>
                      <a:r>
                        <a:rPr lang="en-US" sz="2000" dirty="0" smtClean="0"/>
                        <a:t>Nov</a:t>
                      </a:r>
                      <a:endParaRPr lang="en-US" sz="2000" dirty="0"/>
                    </a:p>
                  </a:txBody>
                  <a:tcPr/>
                </a:tc>
                <a:tc>
                  <a:txBody>
                    <a:bodyPr/>
                    <a:lstStyle/>
                    <a:p>
                      <a:r>
                        <a:rPr lang="en-US" sz="2000" dirty="0" smtClean="0"/>
                        <a:t>Dec</a:t>
                      </a:r>
                      <a:endParaRPr lang="en-US" sz="2000" dirty="0"/>
                    </a:p>
                  </a:txBody>
                  <a:tcPr/>
                </a:tc>
                <a:tc>
                  <a:txBody>
                    <a:bodyPr/>
                    <a:lstStyle/>
                    <a:p>
                      <a:r>
                        <a:rPr lang="en-US" sz="2000" dirty="0" smtClean="0"/>
                        <a:t>Jan</a:t>
                      </a:r>
                      <a:endParaRPr lang="en-US" sz="2000" dirty="0"/>
                    </a:p>
                  </a:txBody>
                  <a:tcPr/>
                </a:tc>
                <a:tc>
                  <a:txBody>
                    <a:bodyPr/>
                    <a:lstStyle/>
                    <a:p>
                      <a:r>
                        <a:rPr lang="en-US" sz="2000" dirty="0" smtClean="0"/>
                        <a:t>Feb</a:t>
                      </a:r>
                      <a:endParaRPr lang="en-US" sz="2000" dirty="0"/>
                    </a:p>
                  </a:txBody>
                  <a:tcPr/>
                </a:tc>
              </a:tr>
              <a:tr h="613200">
                <a:tc>
                  <a:txBody>
                    <a:bodyPr/>
                    <a:lstStyle/>
                    <a:p>
                      <a:r>
                        <a:rPr lang="en-US" dirty="0" smtClean="0"/>
                        <a:t>Weight</a:t>
                      </a:r>
                      <a:r>
                        <a:rPr lang="en-US" baseline="0" dirty="0" smtClean="0"/>
                        <a:t>  KCP </a:t>
                      </a:r>
                      <a:endParaRPr lang="en-US" dirty="0" smtClean="0"/>
                    </a:p>
                    <a:p>
                      <a:r>
                        <a:rPr lang="en-US" sz="1200" b="0" dirty="0" smtClean="0"/>
                        <a:t>(convert is as per the chart)</a:t>
                      </a:r>
                      <a:r>
                        <a:rPr lang="en-US" dirty="0" smtClean="0"/>
                        <a:t> /10</a:t>
                      </a:r>
                      <a:endParaRPr lang="en-US"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r h="613200">
                <a:tc>
                  <a:txBody>
                    <a:bodyPr/>
                    <a:lstStyle/>
                    <a:p>
                      <a:r>
                        <a:rPr lang="en-US" sz="1200" dirty="0" smtClean="0"/>
                        <a:t>Cleanliness/10</a:t>
                      </a:r>
                      <a:endParaRPr lang="en-US" sz="12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13200">
                <a:tc>
                  <a:txBody>
                    <a:bodyPr/>
                    <a:lstStyle/>
                    <a:p>
                      <a:r>
                        <a:rPr lang="en-US" sz="1200" dirty="0" smtClean="0"/>
                        <a:t>Tidiness / 10</a:t>
                      </a:r>
                      <a:endParaRPr lang="en-US" sz="12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756000">
                <a:tc>
                  <a:txBody>
                    <a:bodyPr/>
                    <a:lstStyle/>
                    <a:p>
                      <a:r>
                        <a:rPr lang="en-US" sz="1200" dirty="0" smtClean="0"/>
                        <a:t>Group </a:t>
                      </a:r>
                    </a:p>
                    <a:p>
                      <a:r>
                        <a:rPr lang="en-US" sz="1200" dirty="0" smtClean="0"/>
                        <a:t>Creativeness/ 10</a:t>
                      </a:r>
                      <a:endParaRPr lang="en-US" sz="12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756000">
                <a:tc>
                  <a:txBody>
                    <a:bodyPr/>
                    <a:lstStyle/>
                    <a:p>
                      <a:r>
                        <a:rPr lang="en-US" sz="1200" dirty="0" smtClean="0"/>
                        <a:t>Group </a:t>
                      </a:r>
                    </a:p>
                    <a:p>
                      <a:r>
                        <a:rPr lang="en-US" sz="1200" dirty="0" smtClean="0"/>
                        <a:t>Discipline/10</a:t>
                      </a:r>
                      <a:endParaRPr lang="en-US" sz="12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756000">
                <a:tc>
                  <a:txBody>
                    <a:bodyPr/>
                    <a:lstStyle/>
                    <a:p>
                      <a:r>
                        <a:rPr lang="en-US" sz="1200" dirty="0" smtClean="0"/>
                        <a:t>Group </a:t>
                      </a:r>
                    </a:p>
                    <a:p>
                      <a:r>
                        <a:rPr lang="en-US" sz="1200" dirty="0" smtClean="0"/>
                        <a:t>Initiative/10</a:t>
                      </a:r>
                      <a:endParaRPr lang="en-US" sz="1200"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613200">
                <a:tc>
                  <a:txBody>
                    <a:bodyPr/>
                    <a:lstStyle/>
                    <a:p>
                      <a:r>
                        <a:rPr lang="en-US" sz="1400" dirty="0" smtClean="0">
                          <a:solidFill>
                            <a:srgbClr val="FF0000"/>
                          </a:solidFill>
                        </a:rPr>
                        <a:t>Total Points- 60 </a:t>
                      </a:r>
                      <a:endParaRPr lang="en-US" sz="1400" dirty="0">
                        <a:solidFill>
                          <a:srgbClr val="FF0000"/>
                        </a:solidFill>
                      </a:endParaRPr>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
        <p:nvSpPr>
          <p:cNvPr id="5" name="Title 1"/>
          <p:cNvSpPr txBox="1">
            <a:spLocks/>
          </p:cNvSpPr>
          <p:nvPr/>
        </p:nvSpPr>
        <p:spPr>
          <a:xfrm>
            <a:off x="0" y="685800"/>
            <a:ext cx="9144000" cy="8382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2000" dirty="0" smtClean="0">
                <a:latin typeface="+mj-lt"/>
                <a:ea typeface="+mj-ea"/>
                <a:cs typeface="+mj-cs"/>
              </a:rPr>
              <a:t>Group Name:</a:t>
            </a:r>
          </a:p>
          <a:p>
            <a:pPr marL="0" marR="0" lvl="0" indent="0"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chemeClr val="tx1"/>
                </a:solidFill>
                <a:effectLst/>
                <a:uLnTx/>
                <a:uFillTx/>
                <a:latin typeface="+mj-lt"/>
                <a:ea typeface="+mj-ea"/>
                <a:cs typeface="+mj-cs"/>
              </a:rPr>
              <a:t>Std &amp; Div:  </a:t>
            </a:r>
            <a:endParaRPr kumimoji="0" lang="en-US" sz="2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3886200" y="2286000"/>
            <a:ext cx="1714500" cy="1714500"/>
          </a:xfrm>
          <a:prstGeom prst="rect">
            <a:avLst/>
          </a:prstGeom>
          <a:noFill/>
          <a:ln w="9525">
            <a:noFill/>
            <a:miter lim="800000"/>
            <a:headEnd/>
            <a:tailEnd/>
          </a:ln>
          <a:effectLst/>
        </p:spPr>
      </p:pic>
      <p:sp>
        <p:nvSpPr>
          <p:cNvPr id="3" name="Content Placeholder 2"/>
          <p:cNvSpPr>
            <a:spLocks noGrp="1"/>
          </p:cNvSpPr>
          <p:nvPr>
            <p:ph idx="1"/>
          </p:nvPr>
        </p:nvSpPr>
        <p:spPr>
          <a:xfrm>
            <a:off x="4572000" y="1600200"/>
            <a:ext cx="4038600" cy="4525963"/>
          </a:xfrm>
        </p:spPr>
        <p:txBody>
          <a:bodyPr>
            <a:normAutofit/>
          </a:bodyPr>
          <a:lstStyle/>
          <a:p>
            <a:pPr marL="514350" indent="-514350"/>
            <a:r>
              <a:rPr lang="en-US" sz="4000" b="1" dirty="0" smtClean="0"/>
              <a:t>42 KCP = 6/10</a:t>
            </a:r>
          </a:p>
          <a:p>
            <a:pPr marL="514350" indent="-514350"/>
            <a:r>
              <a:rPr lang="en-US" sz="4000" b="1" dirty="0" smtClean="0"/>
              <a:t>49 KCP = 7/10</a:t>
            </a:r>
          </a:p>
          <a:p>
            <a:pPr marL="514350" indent="-514350"/>
            <a:r>
              <a:rPr lang="en-US" sz="4000" b="1" dirty="0" smtClean="0"/>
              <a:t>56 KCP = 8/10</a:t>
            </a:r>
          </a:p>
          <a:p>
            <a:pPr marL="514350" indent="-514350"/>
            <a:r>
              <a:rPr lang="en-US" sz="4000" b="1" dirty="0" smtClean="0"/>
              <a:t> 63 KCP = 9/10</a:t>
            </a:r>
          </a:p>
          <a:p>
            <a:pPr marL="514350" indent="-514350"/>
            <a:r>
              <a:rPr lang="en-US" sz="4000" b="1" dirty="0" smtClean="0"/>
              <a:t>70 KCP = 10/10. </a:t>
            </a:r>
          </a:p>
          <a:p>
            <a:endParaRPr lang="en-US" sz="4000" b="1" dirty="0"/>
          </a:p>
        </p:txBody>
      </p:sp>
      <p:sp>
        <p:nvSpPr>
          <p:cNvPr id="4" name="Rectangle 3"/>
          <p:cNvSpPr/>
          <p:nvPr/>
        </p:nvSpPr>
        <p:spPr>
          <a:xfrm>
            <a:off x="0" y="0"/>
            <a:ext cx="9144000" cy="1077218"/>
          </a:xfrm>
          <a:prstGeom prst="rect">
            <a:avLst/>
          </a:prstGeom>
        </p:spPr>
        <p:txBody>
          <a:bodyPr wrap="square">
            <a:spAutoFit/>
          </a:bodyPr>
          <a:lstStyle/>
          <a:p>
            <a:pPr marL="514350" indent="-514350"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EVS practical Marks will be as followed  </a:t>
            </a:r>
          </a:p>
          <a:p>
            <a:pPr marL="514350" indent="-514350"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KCP = Kilogram Clean Plastic</a:t>
            </a:r>
          </a:p>
        </p:txBody>
      </p:sp>
      <p:sp>
        <p:nvSpPr>
          <p:cNvPr id="5" name="Content Placeholder 2"/>
          <p:cNvSpPr txBox="1">
            <a:spLocks/>
          </p:cNvSpPr>
          <p:nvPr/>
        </p:nvSpPr>
        <p:spPr>
          <a:xfrm>
            <a:off x="609600" y="1752600"/>
            <a:ext cx="4038600" cy="4525963"/>
          </a:xfrm>
          <a:prstGeom prst="rect">
            <a:avLst/>
          </a:prstGeom>
        </p:spPr>
        <p:txBody>
          <a:bodyPr vert="horz" lIns="91440" tIns="45720" rIns="91440" bIns="45720" rtlCol="0">
            <a:normAutofit/>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07 KCP = 1/10 </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14 KCP = 2/10 </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4000" b="1" i="0" u="none" strike="noStrike" kern="1200" cap="none" spc="0" normalizeH="0" baseline="0" noProof="0" dirty="0" smtClean="0">
                <a:ln>
                  <a:noFill/>
                </a:ln>
                <a:solidFill>
                  <a:schemeClr val="tx1"/>
                </a:solidFill>
                <a:effectLst/>
                <a:uLnTx/>
                <a:uFillTx/>
                <a:latin typeface="+mn-lt"/>
                <a:ea typeface="+mn-ea"/>
                <a:cs typeface="+mn-cs"/>
              </a:rPr>
              <a:t>22 KCP = 3/10</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4000" b="1" dirty="0" smtClean="0"/>
              <a:t>28</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 KCP = 4/10</a:t>
            </a:r>
          </a:p>
          <a:p>
            <a:pPr marL="514350" marR="0" lvl="0" indent="-51435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4000" b="1" dirty="0" smtClean="0"/>
              <a:t>3</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5 KCP = 5/10</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40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457200" y="5638800"/>
            <a:ext cx="8686800" cy="487363"/>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Above 70 KCP a month will earn 1 Award Point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Content Placeholder 2"/>
          <p:cNvSpPr txBox="1">
            <a:spLocks/>
          </p:cNvSpPr>
          <p:nvPr/>
        </p:nvSpPr>
        <p:spPr>
          <a:xfrm>
            <a:off x="457200" y="6248400"/>
            <a:ext cx="8686800" cy="487363"/>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1 Award Point = group felicitation with a trophy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Points Parameter</a:t>
            </a:r>
            <a:endParaRPr lang="en-US" dirty="0"/>
          </a:p>
        </p:txBody>
      </p:sp>
      <p:sp>
        <p:nvSpPr>
          <p:cNvPr id="3" name="Content Placeholder 2"/>
          <p:cNvSpPr>
            <a:spLocks noGrp="1"/>
          </p:cNvSpPr>
          <p:nvPr>
            <p:ph idx="1"/>
          </p:nvPr>
        </p:nvSpPr>
        <p:spPr>
          <a:xfrm>
            <a:off x="0" y="1600200"/>
            <a:ext cx="9144000" cy="5257800"/>
          </a:xfrm>
        </p:spPr>
        <p:txBody>
          <a:bodyPr>
            <a:normAutofit/>
          </a:bodyPr>
          <a:lstStyle/>
          <a:p>
            <a:r>
              <a:rPr lang="en-US" dirty="0" smtClean="0"/>
              <a:t>Each parameter has 10 point, total points out of 60, which will be calculated out of 10 or as per the decision of the EVS teacher. (40 Marks are designated for projects in schools &amp; colleges)</a:t>
            </a:r>
          </a:p>
          <a:p>
            <a:r>
              <a:rPr lang="en-US" dirty="0" smtClean="0"/>
              <a:t>Award point is given only from the weight because the weight can exceed the given parameter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Autofit/>
          </a:bodyPr>
          <a:lstStyle/>
          <a:p>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Clean Garbage Management Pvt. Ltd. Will come to collect it</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6" name="Content Placeholder 5" descr="IMG_4609.JPG"/>
          <p:cNvPicPr>
            <a:picLocks noGrp="1" noChangeAspect="1"/>
          </p:cNvPicPr>
          <p:nvPr>
            <p:ph idx="1"/>
          </p:nvPr>
        </p:nvPicPr>
        <p:blipFill>
          <a:blip r:embed="rId2" cstate="print"/>
          <a:stretch>
            <a:fillRect/>
          </a:stretch>
        </p:blipFill>
        <p:spPr>
          <a:xfrm>
            <a:off x="0" y="762000"/>
            <a:ext cx="9144000" cy="60960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576</TotalTime>
  <Words>374</Words>
  <Application>Microsoft Office PowerPoint</Application>
  <PresentationFormat>On-screen Show (4:3)</PresentationFormat>
  <Paragraphs>69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Turn EVS into Adventure  Various Activities</vt:lpstr>
      <vt:lpstr>Plastic  Garbage Free Pune </vt:lpstr>
      <vt:lpstr>Slide 4</vt:lpstr>
      <vt:lpstr>Lets make it a fun Activity</vt:lpstr>
      <vt:lpstr>Group Point Chart</vt:lpstr>
      <vt:lpstr>Slide 7</vt:lpstr>
      <vt:lpstr>Group Points Parameter</vt:lpstr>
      <vt:lpstr>Clean Garbage Management Pvt. Ltd. Will come to collect it</vt:lpstr>
      <vt:lpstr>Pick 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Susan</dc:creator>
  <cp:lastModifiedBy>Susan</cp:lastModifiedBy>
  <cp:revision>61</cp:revision>
  <dcterms:created xsi:type="dcterms:W3CDTF">2006-08-16T00:00:00Z</dcterms:created>
  <dcterms:modified xsi:type="dcterms:W3CDTF">2011-12-21T08:35:59Z</dcterms:modified>
</cp:coreProperties>
</file>